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5" r:id="rId1"/>
  </p:sldMasterIdLst>
  <p:notesMasterIdLst>
    <p:notesMasterId r:id="rId3"/>
  </p:notesMasterIdLst>
  <p:handoutMasterIdLst>
    <p:handoutMasterId r:id="rId4"/>
  </p:handoutMasterIdLst>
  <p:sldIdLst>
    <p:sldId id="371" r:id="rId2"/>
  </p:sldIdLst>
  <p:sldSz cx="9644063" cy="6840538"/>
  <p:notesSz cx="6858000" cy="9144000"/>
  <p:defaultTextStyle>
    <a:defPPr>
      <a:defRPr lang="cs-CZ"/>
    </a:defPPr>
    <a:lvl1pPr marL="0" algn="l" defTabSz="1048053" rtl="0" eaLnBrk="1" latinLnBrk="0" hangingPunct="1">
      <a:defRPr sz="2064" kern="1200">
        <a:solidFill>
          <a:schemeClr val="tx1"/>
        </a:solidFill>
        <a:latin typeface="+mn-lt"/>
        <a:ea typeface="+mn-ea"/>
        <a:cs typeface="+mn-cs"/>
      </a:defRPr>
    </a:lvl1pPr>
    <a:lvl2pPr marL="524026" algn="l" defTabSz="1048053" rtl="0" eaLnBrk="1" latinLnBrk="0" hangingPunct="1">
      <a:defRPr sz="2064" kern="1200">
        <a:solidFill>
          <a:schemeClr val="tx1"/>
        </a:solidFill>
        <a:latin typeface="+mn-lt"/>
        <a:ea typeface="+mn-ea"/>
        <a:cs typeface="+mn-cs"/>
      </a:defRPr>
    </a:lvl2pPr>
    <a:lvl3pPr marL="1048053" algn="l" defTabSz="1048053" rtl="0" eaLnBrk="1" latinLnBrk="0" hangingPunct="1">
      <a:defRPr sz="2064" kern="1200">
        <a:solidFill>
          <a:schemeClr val="tx1"/>
        </a:solidFill>
        <a:latin typeface="+mn-lt"/>
        <a:ea typeface="+mn-ea"/>
        <a:cs typeface="+mn-cs"/>
      </a:defRPr>
    </a:lvl3pPr>
    <a:lvl4pPr marL="1572081" algn="l" defTabSz="1048053" rtl="0" eaLnBrk="1" latinLnBrk="0" hangingPunct="1">
      <a:defRPr sz="2064" kern="1200">
        <a:solidFill>
          <a:schemeClr val="tx1"/>
        </a:solidFill>
        <a:latin typeface="+mn-lt"/>
        <a:ea typeface="+mn-ea"/>
        <a:cs typeface="+mn-cs"/>
      </a:defRPr>
    </a:lvl4pPr>
    <a:lvl5pPr marL="2096108" algn="l" defTabSz="1048053" rtl="0" eaLnBrk="1" latinLnBrk="0" hangingPunct="1">
      <a:defRPr sz="2064" kern="1200">
        <a:solidFill>
          <a:schemeClr val="tx1"/>
        </a:solidFill>
        <a:latin typeface="+mn-lt"/>
        <a:ea typeface="+mn-ea"/>
        <a:cs typeface="+mn-cs"/>
      </a:defRPr>
    </a:lvl5pPr>
    <a:lvl6pPr marL="2620135" algn="l" defTabSz="1048053" rtl="0" eaLnBrk="1" latinLnBrk="0" hangingPunct="1">
      <a:defRPr sz="2064" kern="1200">
        <a:solidFill>
          <a:schemeClr val="tx1"/>
        </a:solidFill>
        <a:latin typeface="+mn-lt"/>
        <a:ea typeface="+mn-ea"/>
        <a:cs typeface="+mn-cs"/>
      </a:defRPr>
    </a:lvl6pPr>
    <a:lvl7pPr marL="3144164" algn="l" defTabSz="1048053" rtl="0" eaLnBrk="1" latinLnBrk="0" hangingPunct="1">
      <a:defRPr sz="2064" kern="1200">
        <a:solidFill>
          <a:schemeClr val="tx1"/>
        </a:solidFill>
        <a:latin typeface="+mn-lt"/>
        <a:ea typeface="+mn-ea"/>
        <a:cs typeface="+mn-cs"/>
      </a:defRPr>
    </a:lvl7pPr>
    <a:lvl8pPr marL="3668191" algn="l" defTabSz="1048053" rtl="0" eaLnBrk="1" latinLnBrk="0" hangingPunct="1">
      <a:defRPr sz="2064" kern="1200">
        <a:solidFill>
          <a:schemeClr val="tx1"/>
        </a:solidFill>
        <a:latin typeface="+mn-lt"/>
        <a:ea typeface="+mn-ea"/>
        <a:cs typeface="+mn-cs"/>
      </a:defRPr>
    </a:lvl8pPr>
    <a:lvl9pPr marL="4192217" algn="l" defTabSz="1048053" rtl="0" eaLnBrk="1" latinLnBrk="0" hangingPunct="1">
      <a:defRPr sz="206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55" userDrawn="1">
          <p15:clr>
            <a:srgbClr val="A4A3A4"/>
          </p15:clr>
        </p15:guide>
        <p15:guide id="2" orient="horz" pos="748" userDrawn="1">
          <p15:clr>
            <a:srgbClr val="A4A3A4"/>
          </p15:clr>
        </p15:guide>
        <p15:guide id="3" orient="horz" pos="3874" userDrawn="1">
          <p15:clr>
            <a:srgbClr val="A4A3A4"/>
          </p15:clr>
        </p15:guide>
        <p15:guide id="4" pos="3038" userDrawn="1">
          <p15:clr>
            <a:srgbClr val="A4A3A4"/>
          </p15:clr>
        </p15:guide>
        <p15:guide id="5" pos="180" userDrawn="1">
          <p15:clr>
            <a:srgbClr val="A4A3A4"/>
          </p15:clr>
        </p15:guide>
        <p15:guide id="6" pos="590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85BF"/>
    <a:srgbClr val="EB6C53"/>
    <a:srgbClr val="4BACC6"/>
    <a:srgbClr val="519839"/>
    <a:srgbClr val="FACE8E"/>
    <a:srgbClr val="5BC10F"/>
    <a:srgbClr val="F4FC8C"/>
    <a:srgbClr val="E9ED43"/>
    <a:srgbClr val="FAFA36"/>
    <a:srgbClr val="4581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Světlý styl 1 – zvýraznění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F5AB1C69-6EDB-4FF4-983F-18BD219EF322}" styleName="Střední styl 2 – zvýraznění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825" autoAdjust="0"/>
    <p:restoredTop sz="70326" autoAdjust="0"/>
  </p:normalViewPr>
  <p:slideViewPr>
    <p:cSldViewPr>
      <p:cViewPr>
        <p:scale>
          <a:sx n="60" d="100"/>
          <a:sy n="60" d="100"/>
        </p:scale>
        <p:origin x="-1230" y="-72"/>
      </p:cViewPr>
      <p:guideLst>
        <p:guide orient="horz" pos="2155"/>
        <p:guide orient="horz" pos="748"/>
        <p:guide orient="horz" pos="3874"/>
        <p:guide pos="3038"/>
        <p:guide pos="180"/>
        <p:guide pos="590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68" d="100"/>
          <a:sy n="68" d="100"/>
        </p:scale>
        <p:origin x="-2772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102" Type="http://schemas.microsoft.com/office/2015/10/relationships/revisionInfo" Target="revisionInfo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5C7E4F-27A4-4B30-BE3F-927264F8F9D0}" type="datetimeFigureOut">
              <a:rPr lang="en-GB" smtClean="0"/>
              <a:t>19/04/2018</a:t>
            </a:fld>
            <a:endParaRPr lang="en-GB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70D5A7-FC16-43D0-919D-128FE6F3B6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48215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21CFA0-25F8-4EE2-B6DB-1DC836B3D69C}" type="datetimeFigureOut">
              <a:rPr lang="cs-CZ" smtClean="0"/>
              <a:t>19.4.2018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11238" y="685800"/>
            <a:ext cx="48355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A1C0CD-3062-40B0-9406-9F2F28F879B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12853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48053" rtl="0" eaLnBrk="1" latinLnBrk="0" hangingPunct="1">
      <a:defRPr sz="1376" kern="1200">
        <a:solidFill>
          <a:schemeClr val="tx1"/>
        </a:solidFill>
        <a:latin typeface="+mn-lt"/>
        <a:ea typeface="+mn-ea"/>
        <a:cs typeface="+mn-cs"/>
      </a:defRPr>
    </a:lvl1pPr>
    <a:lvl2pPr marL="524026" algn="l" defTabSz="1048053" rtl="0" eaLnBrk="1" latinLnBrk="0" hangingPunct="1">
      <a:defRPr sz="1376" kern="1200">
        <a:solidFill>
          <a:schemeClr val="tx1"/>
        </a:solidFill>
        <a:latin typeface="+mn-lt"/>
        <a:ea typeface="+mn-ea"/>
        <a:cs typeface="+mn-cs"/>
      </a:defRPr>
    </a:lvl2pPr>
    <a:lvl3pPr marL="1048053" algn="l" defTabSz="1048053" rtl="0" eaLnBrk="1" latinLnBrk="0" hangingPunct="1">
      <a:defRPr sz="1376" kern="1200">
        <a:solidFill>
          <a:schemeClr val="tx1"/>
        </a:solidFill>
        <a:latin typeface="+mn-lt"/>
        <a:ea typeface="+mn-ea"/>
        <a:cs typeface="+mn-cs"/>
      </a:defRPr>
    </a:lvl3pPr>
    <a:lvl4pPr marL="1572081" algn="l" defTabSz="1048053" rtl="0" eaLnBrk="1" latinLnBrk="0" hangingPunct="1">
      <a:defRPr sz="1376" kern="1200">
        <a:solidFill>
          <a:schemeClr val="tx1"/>
        </a:solidFill>
        <a:latin typeface="+mn-lt"/>
        <a:ea typeface="+mn-ea"/>
        <a:cs typeface="+mn-cs"/>
      </a:defRPr>
    </a:lvl4pPr>
    <a:lvl5pPr marL="2096108" algn="l" defTabSz="1048053" rtl="0" eaLnBrk="1" latinLnBrk="0" hangingPunct="1">
      <a:defRPr sz="1376" kern="1200">
        <a:solidFill>
          <a:schemeClr val="tx1"/>
        </a:solidFill>
        <a:latin typeface="+mn-lt"/>
        <a:ea typeface="+mn-ea"/>
        <a:cs typeface="+mn-cs"/>
      </a:defRPr>
    </a:lvl5pPr>
    <a:lvl6pPr marL="2620135" algn="l" defTabSz="1048053" rtl="0" eaLnBrk="1" latinLnBrk="0" hangingPunct="1">
      <a:defRPr sz="1376" kern="1200">
        <a:solidFill>
          <a:schemeClr val="tx1"/>
        </a:solidFill>
        <a:latin typeface="+mn-lt"/>
        <a:ea typeface="+mn-ea"/>
        <a:cs typeface="+mn-cs"/>
      </a:defRPr>
    </a:lvl6pPr>
    <a:lvl7pPr marL="3144164" algn="l" defTabSz="1048053" rtl="0" eaLnBrk="1" latinLnBrk="0" hangingPunct="1">
      <a:defRPr sz="1376" kern="1200">
        <a:solidFill>
          <a:schemeClr val="tx1"/>
        </a:solidFill>
        <a:latin typeface="+mn-lt"/>
        <a:ea typeface="+mn-ea"/>
        <a:cs typeface="+mn-cs"/>
      </a:defRPr>
    </a:lvl7pPr>
    <a:lvl8pPr marL="3668191" algn="l" defTabSz="1048053" rtl="0" eaLnBrk="1" latinLnBrk="0" hangingPunct="1">
      <a:defRPr sz="1376" kern="1200">
        <a:solidFill>
          <a:schemeClr val="tx1"/>
        </a:solidFill>
        <a:latin typeface="+mn-lt"/>
        <a:ea typeface="+mn-ea"/>
        <a:cs typeface="+mn-cs"/>
      </a:defRPr>
    </a:lvl8pPr>
    <a:lvl9pPr marL="4192217" algn="l" defTabSz="1048053" rtl="0" eaLnBrk="1" latinLnBrk="0" hangingPunct="1">
      <a:defRPr sz="137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1011238" y="685800"/>
            <a:ext cx="4835525" cy="3429000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A1C0CD-3062-40B0-9406-9F2F28F879B5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052534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ÁSTRO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64545" y="164220"/>
            <a:ext cx="4177760" cy="632468"/>
          </a:xfrm>
        </p:spPr>
        <p:txBody>
          <a:bodyPr/>
          <a:lstStyle/>
          <a:p>
            <a:r>
              <a:rPr lang="cs-CZ" dirty="0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64544" y="1026116"/>
            <a:ext cx="9114977" cy="5650206"/>
          </a:xfrm>
        </p:spPr>
        <p:txBody>
          <a:bodyPr/>
          <a:lstStyle/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1339404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 hasCustomPrompt="1"/>
          </p:nvPr>
        </p:nvSpPr>
        <p:spPr>
          <a:xfrm>
            <a:off x="948792" y="3420270"/>
            <a:ext cx="8430731" cy="1748137"/>
          </a:xfrm>
        </p:spPr>
        <p:txBody>
          <a:bodyPr>
            <a:normAutofit/>
          </a:bodyPr>
          <a:lstStyle>
            <a:lvl1pPr marL="0" indent="0" algn="l">
              <a:buNone/>
              <a:defRPr sz="1913">
                <a:solidFill>
                  <a:schemeClr val="tx1">
                    <a:tint val="75000"/>
                  </a:schemeClr>
                </a:solidFill>
                <a:latin typeface="PT Sans" panose="020B0503020203020204" pitchFamily="34" charset="-18"/>
              </a:defRPr>
            </a:lvl1pPr>
            <a:lvl2pPr marL="437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74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121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495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1869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624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0617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4991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dirty="0"/>
              <a:t>Měsíc-rok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265274" y="6340169"/>
            <a:ext cx="2250282" cy="364196"/>
          </a:xfrm>
          <a:prstGeom prst="rect">
            <a:avLst/>
          </a:prstGeom>
        </p:spPr>
        <p:txBody>
          <a:bodyPr/>
          <a:lstStyle>
            <a:lvl1pPr>
              <a:defRPr>
                <a:latin typeface="PT Sans" panose="020B0503020203020204" pitchFamily="34" charset="-18"/>
              </a:defRPr>
            </a:lvl1pPr>
          </a:lstStyle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7100409" y="6340169"/>
            <a:ext cx="2250282" cy="364196"/>
          </a:xfrm>
          <a:prstGeom prst="rect">
            <a:avLst/>
          </a:prstGeom>
        </p:spPr>
        <p:txBody>
          <a:bodyPr/>
          <a:lstStyle>
            <a:lvl1pPr>
              <a:defRPr>
                <a:latin typeface="PT Sans" panose="020B0503020203020204" pitchFamily="34" charset="-18"/>
              </a:defRPr>
            </a:lvl1pPr>
          </a:lstStyle>
          <a:p>
            <a:fld id="{733000E9-F671-43CA-8A58-A1B653056392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8" name="Nadpis 7">
            <a:extLst>
              <a:ext uri="{FF2B5EF4-FFF2-40B4-BE49-F238E27FC236}">
                <a16:creationId xmlns:a16="http://schemas.microsoft.com/office/drawing/2014/main" xmlns="" id="{3A74434F-90C4-4707-9F9A-AB9DD821E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pic>
        <p:nvPicPr>
          <p:cNvPr id="14" name="Obrázek 13">
            <a:extLst>
              <a:ext uri="{FF2B5EF4-FFF2-40B4-BE49-F238E27FC236}">
                <a16:creationId xmlns:a16="http://schemas.microsoft.com/office/drawing/2014/main" xmlns="" id="{880F50AE-B605-429F-9C5E-BC60468C347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6407" y="6343387"/>
            <a:ext cx="1152128" cy="461258"/>
          </a:xfrm>
          <a:prstGeom prst="rect">
            <a:avLst/>
          </a:prstGeom>
        </p:spPr>
      </p:pic>
      <p:sp>
        <p:nvSpPr>
          <p:cNvPr id="15" name="TextovéPole 14">
            <a:extLst>
              <a:ext uri="{FF2B5EF4-FFF2-40B4-BE49-F238E27FC236}">
                <a16:creationId xmlns:a16="http://schemas.microsoft.com/office/drawing/2014/main" xmlns="" id="{1D7BFE47-D6A7-4726-82D0-7F804BA2105B}"/>
              </a:ext>
            </a:extLst>
          </p:cNvPr>
          <p:cNvSpPr txBox="1"/>
          <p:nvPr userDrawn="1"/>
        </p:nvSpPr>
        <p:spPr>
          <a:xfrm>
            <a:off x="213519" y="6479943"/>
            <a:ext cx="770485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PT Sans" panose="020B0503020203020204" pitchFamily="34" charset="-18"/>
              </a:rPr>
              <a:t>www.digitalniarchitekti.cz</a:t>
            </a:r>
          </a:p>
        </p:txBody>
      </p:sp>
    </p:spTree>
    <p:extLst>
      <p:ext uri="{BB962C8B-B14F-4D97-AF65-F5344CB8AC3E}">
        <p14:creationId xmlns:p14="http://schemas.microsoft.com/office/powerpoint/2010/main" val="484513835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3969" userDrawn="1">
          <p15:clr>
            <a:srgbClr val="FBAE40"/>
          </p15:clr>
        </p15:guide>
        <p15:guide id="2" pos="3037" userDrawn="1">
          <p15:clr>
            <a:srgbClr val="FBAE40"/>
          </p15:clr>
        </p15:guide>
        <p15:guide id="3" pos="135" userDrawn="1">
          <p15:clr>
            <a:srgbClr val="FBAE40"/>
          </p15:clr>
        </p15:guide>
        <p15:guide id="4" orient="horz" pos="52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 hasCustomPrompt="1"/>
          </p:nvPr>
        </p:nvSpPr>
        <p:spPr>
          <a:xfrm>
            <a:off x="948792" y="3420270"/>
            <a:ext cx="8430731" cy="1748137"/>
          </a:xfrm>
        </p:spPr>
        <p:txBody>
          <a:bodyPr>
            <a:normAutofit/>
          </a:bodyPr>
          <a:lstStyle>
            <a:lvl1pPr marL="0" indent="0" algn="l">
              <a:buNone/>
              <a:defRPr sz="1913">
                <a:solidFill>
                  <a:schemeClr val="tx1">
                    <a:tint val="75000"/>
                  </a:schemeClr>
                </a:solidFill>
                <a:latin typeface="PT Sans" panose="020B0503020203020204" pitchFamily="34" charset="-18"/>
              </a:defRPr>
            </a:lvl1pPr>
            <a:lvl2pPr marL="437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74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121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495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1869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624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0617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4991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dirty="0"/>
              <a:t>Měsíc-rok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265274" y="6340169"/>
            <a:ext cx="2250282" cy="364196"/>
          </a:xfrm>
          <a:prstGeom prst="rect">
            <a:avLst/>
          </a:prstGeom>
        </p:spPr>
        <p:txBody>
          <a:bodyPr/>
          <a:lstStyle>
            <a:lvl1pPr>
              <a:defRPr>
                <a:latin typeface="PT Sans" panose="020B0503020203020204" pitchFamily="34" charset="-18"/>
              </a:defRPr>
            </a:lvl1pPr>
          </a:lstStyle>
          <a:p>
            <a:endParaRPr lang="cs-CZ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7100409" y="6340169"/>
            <a:ext cx="2250282" cy="364196"/>
          </a:xfrm>
          <a:prstGeom prst="rect">
            <a:avLst/>
          </a:prstGeom>
        </p:spPr>
        <p:txBody>
          <a:bodyPr/>
          <a:lstStyle>
            <a:lvl1pPr>
              <a:defRPr>
                <a:latin typeface="PT Sans" panose="020B0503020203020204" pitchFamily="34" charset="-18"/>
              </a:defRPr>
            </a:lvl1pPr>
          </a:lstStyle>
          <a:p>
            <a:fld id="{733000E9-F671-43CA-8A58-A1B653056392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8" name="Nadpis 7">
            <a:extLst>
              <a:ext uri="{FF2B5EF4-FFF2-40B4-BE49-F238E27FC236}">
                <a16:creationId xmlns:a16="http://schemas.microsoft.com/office/drawing/2014/main" xmlns="" id="{3A74434F-90C4-4707-9F9A-AB9DD821E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pic>
        <p:nvPicPr>
          <p:cNvPr id="14" name="Obrázek 13">
            <a:extLst>
              <a:ext uri="{FF2B5EF4-FFF2-40B4-BE49-F238E27FC236}">
                <a16:creationId xmlns:a16="http://schemas.microsoft.com/office/drawing/2014/main" xmlns="" id="{880F50AE-B605-429F-9C5E-BC60468C347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6407" y="6343387"/>
            <a:ext cx="1152128" cy="461258"/>
          </a:xfrm>
          <a:prstGeom prst="rect">
            <a:avLst/>
          </a:prstGeom>
        </p:spPr>
      </p:pic>
      <p:sp>
        <p:nvSpPr>
          <p:cNvPr id="15" name="TextovéPole 14">
            <a:extLst>
              <a:ext uri="{FF2B5EF4-FFF2-40B4-BE49-F238E27FC236}">
                <a16:creationId xmlns:a16="http://schemas.microsoft.com/office/drawing/2014/main" xmlns="" id="{1D7BFE47-D6A7-4726-82D0-7F804BA2105B}"/>
              </a:ext>
            </a:extLst>
          </p:cNvPr>
          <p:cNvSpPr txBox="1"/>
          <p:nvPr userDrawn="1"/>
        </p:nvSpPr>
        <p:spPr>
          <a:xfrm>
            <a:off x="213519" y="6479943"/>
            <a:ext cx="770485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PT Sans" panose="020B0503020203020204" pitchFamily="34" charset="-18"/>
              </a:rPr>
              <a:t>www.digitalniarchitekti.cz</a:t>
            </a:r>
          </a:p>
        </p:txBody>
      </p:sp>
    </p:spTree>
    <p:extLst>
      <p:ext uri="{BB962C8B-B14F-4D97-AF65-F5344CB8AC3E}">
        <p14:creationId xmlns:p14="http://schemas.microsoft.com/office/powerpoint/2010/main" val="3545713074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3969">
          <p15:clr>
            <a:srgbClr val="FBAE40"/>
          </p15:clr>
        </p15:guide>
        <p15:guide id="2" pos="3038" userDrawn="1">
          <p15:clr>
            <a:srgbClr val="FBAE40"/>
          </p15:clr>
        </p15:guide>
        <p15:guide id="3" pos="135">
          <p15:clr>
            <a:srgbClr val="FBAE40"/>
          </p15:clr>
        </p15:guide>
        <p15:guide id="4" orient="horz" pos="522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fi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 hasCustomPrompt="1"/>
          </p:nvPr>
        </p:nvSpPr>
        <p:spPr>
          <a:xfrm>
            <a:off x="948425" y="1600717"/>
            <a:ext cx="8431096" cy="696349"/>
          </a:xfrm>
        </p:spPr>
        <p:txBody>
          <a:bodyPr anchor="t"/>
          <a:lstStyle>
            <a:lvl1pPr>
              <a:defRPr b="1">
                <a:solidFill>
                  <a:srgbClr val="5BC10F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</a:lstStyle>
          <a:p>
            <a:r>
              <a:rPr lang="cs-CZ" dirty="0"/>
              <a:t>Nadpis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 hasCustomPrompt="1"/>
          </p:nvPr>
        </p:nvSpPr>
        <p:spPr>
          <a:xfrm>
            <a:off x="955876" y="2845673"/>
            <a:ext cx="8430731" cy="3304480"/>
          </a:xfrm>
        </p:spPr>
        <p:txBody>
          <a:bodyPr/>
          <a:lstStyle>
            <a:lvl1pPr marL="0" indent="0" algn="l">
              <a:buNone/>
              <a:defRPr>
                <a:solidFill>
                  <a:srgbClr val="1E1C11"/>
                </a:solidFill>
              </a:defRPr>
            </a:lvl1pPr>
            <a:lvl2pPr marL="437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74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121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495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1869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624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0617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4991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dirty="0"/>
              <a:t>Představení</a:t>
            </a:r>
          </a:p>
        </p:txBody>
      </p:sp>
      <p:sp>
        <p:nvSpPr>
          <p:cNvPr id="8" name="Zástupný symbol pro obsah 7"/>
          <p:cNvSpPr>
            <a:spLocks noGrp="1"/>
          </p:cNvSpPr>
          <p:nvPr>
            <p:ph sz="quarter" idx="13" hasCustomPrompt="1"/>
          </p:nvPr>
        </p:nvSpPr>
        <p:spPr>
          <a:xfrm>
            <a:off x="948789" y="2271735"/>
            <a:ext cx="8430732" cy="574267"/>
          </a:xfrm>
        </p:spPr>
        <p:txBody>
          <a:bodyPr/>
          <a:lstStyle>
            <a:lvl1pPr marL="0" indent="0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cs-CZ" dirty="0"/>
              <a:t>Podnadpis</a:t>
            </a:r>
          </a:p>
        </p:txBody>
      </p:sp>
    </p:spTree>
    <p:extLst>
      <p:ext uri="{BB962C8B-B14F-4D97-AF65-F5344CB8AC3E}">
        <p14:creationId xmlns:p14="http://schemas.microsoft.com/office/powerpoint/2010/main" val="20101845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kapito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 hasCustomPrompt="1"/>
          </p:nvPr>
        </p:nvSpPr>
        <p:spPr>
          <a:xfrm>
            <a:off x="2923383" y="2558373"/>
            <a:ext cx="6456502" cy="861896"/>
          </a:xfrm>
        </p:spPr>
        <p:txBody>
          <a:bodyPr anchor="t"/>
          <a:lstStyle>
            <a:lvl1pPr>
              <a:defRPr sz="3348" b="1">
                <a:solidFill>
                  <a:srgbClr val="5BC10F"/>
                </a:solidFill>
                <a:latin typeface="Rajdhani Bold" panose="02000000000000000000" pitchFamily="2" charset="-18"/>
                <a:cs typeface="Rajdhani Bold" panose="02000000000000000000" pitchFamily="2" charset="-18"/>
              </a:defRPr>
            </a:lvl1pPr>
          </a:lstStyle>
          <a:p>
            <a:r>
              <a:rPr lang="cs-CZ" dirty="0"/>
              <a:t>Nadpis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 hasCustomPrompt="1"/>
          </p:nvPr>
        </p:nvSpPr>
        <p:spPr>
          <a:xfrm>
            <a:off x="2923383" y="3420270"/>
            <a:ext cx="6456137" cy="1748137"/>
          </a:xfrm>
        </p:spPr>
        <p:txBody>
          <a:bodyPr>
            <a:normAutofit/>
          </a:bodyPr>
          <a:lstStyle>
            <a:lvl1pPr marL="0" indent="0" algn="l">
              <a:buNone/>
              <a:defRPr sz="1913">
                <a:solidFill>
                  <a:schemeClr val="tx1">
                    <a:tint val="75000"/>
                  </a:schemeClr>
                </a:solidFill>
                <a:latin typeface="PT Sans" panose="020B0503020203020204" pitchFamily="34" charset="-18"/>
              </a:defRPr>
            </a:lvl1pPr>
            <a:lvl2pPr marL="437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74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121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495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1869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624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0617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4991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dirty="0"/>
              <a:t>Měsíc-rok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265274" y="6340169"/>
            <a:ext cx="2250282" cy="364196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7100409" y="6340169"/>
            <a:ext cx="2250282" cy="364196"/>
          </a:xfrm>
          <a:prstGeom prst="rect">
            <a:avLst/>
          </a:prstGeom>
        </p:spPr>
        <p:txBody>
          <a:bodyPr/>
          <a:lstStyle/>
          <a:p>
            <a:fld id="{733000E9-F671-43CA-8A58-A1B653056392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7" name="Zástupný symbol pro obsah 6"/>
          <p:cNvSpPr>
            <a:spLocks noGrp="1"/>
          </p:cNvSpPr>
          <p:nvPr>
            <p:ph sz="quarter" idx="13"/>
          </p:nvPr>
        </p:nvSpPr>
        <p:spPr>
          <a:xfrm>
            <a:off x="-646073" y="834582"/>
            <a:ext cx="5165057" cy="9385088"/>
          </a:xfrm>
        </p:spPr>
        <p:txBody>
          <a:bodyPr>
            <a:noAutofit/>
          </a:bodyPr>
          <a:lstStyle>
            <a:lvl1pPr marL="0" indent="0">
              <a:buNone/>
              <a:defRPr sz="38267" b="1" baseline="0">
                <a:solidFill>
                  <a:srgbClr val="5BC10F"/>
                </a:solidFill>
                <a:latin typeface="FrankfurtGothicHeavy CE" pitchFamily="2" charset="0"/>
                <a:ea typeface="Lato Black" panose="020F0502020204030203" pitchFamily="34" charset="0"/>
                <a:cs typeface="Lato Black" panose="020F0502020204030203" pitchFamily="34" charset="0"/>
              </a:defRPr>
            </a:lvl1pPr>
          </a:lstStyle>
          <a:p>
            <a:pPr lvl="0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457243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nalýza we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64545" y="273942"/>
            <a:ext cx="8582625" cy="632468"/>
          </a:xfrm>
        </p:spPr>
        <p:txBody>
          <a:bodyPr/>
          <a:lstStyle/>
          <a:p>
            <a:r>
              <a:rPr lang="cs-CZ" dirty="0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64544" y="1218213"/>
            <a:ext cx="9114977" cy="4892358"/>
          </a:xfrm>
        </p:spPr>
        <p:txBody>
          <a:bodyPr/>
          <a:lstStyle/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265274" y="6340169"/>
            <a:ext cx="2250282" cy="364196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7100409" y="6340169"/>
            <a:ext cx="2250282" cy="364196"/>
          </a:xfrm>
          <a:prstGeom prst="rect">
            <a:avLst/>
          </a:prstGeom>
        </p:spPr>
        <p:txBody>
          <a:bodyPr/>
          <a:lstStyle/>
          <a:p>
            <a:fld id="{733000E9-F671-43CA-8A58-A1B653056392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7" name="TextBox 6"/>
          <p:cNvSpPr txBox="1"/>
          <p:nvPr userDrawn="1"/>
        </p:nvSpPr>
        <p:spPr>
          <a:xfrm>
            <a:off x="8074707" y="645462"/>
            <a:ext cx="1380027" cy="254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874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52" dirty="0">
                <a:solidFill>
                  <a:schemeClr val="bg1">
                    <a:lumMod val="65000"/>
                  </a:schemeClr>
                </a:solidFill>
              </a:rPr>
              <a:t>ANALÝZA |</a:t>
            </a:r>
            <a:r>
              <a:rPr lang="cs-CZ" sz="1052" baseline="0" dirty="0">
                <a:solidFill>
                  <a:schemeClr val="bg1">
                    <a:lumMod val="65000"/>
                  </a:schemeClr>
                </a:solidFill>
              </a:rPr>
              <a:t> WEB </a:t>
            </a:r>
            <a:endParaRPr lang="cs-CZ" sz="1052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71735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alýza web - Info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64545" y="273942"/>
            <a:ext cx="8582625" cy="632468"/>
          </a:xfrm>
        </p:spPr>
        <p:txBody>
          <a:bodyPr/>
          <a:lstStyle/>
          <a:p>
            <a:r>
              <a:rPr lang="cs-CZ" dirty="0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64544" y="1218212"/>
            <a:ext cx="9114977" cy="3159724"/>
          </a:xfrm>
        </p:spPr>
        <p:txBody>
          <a:bodyPr/>
          <a:lstStyle/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265274" y="6340169"/>
            <a:ext cx="2250282" cy="364196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7100409" y="6340169"/>
            <a:ext cx="2250282" cy="364196"/>
          </a:xfrm>
          <a:prstGeom prst="rect">
            <a:avLst/>
          </a:prstGeom>
        </p:spPr>
        <p:txBody>
          <a:bodyPr/>
          <a:lstStyle/>
          <a:p>
            <a:fld id="{733000E9-F671-43CA-8A58-A1B653056392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7" name="TextBox 6"/>
          <p:cNvSpPr txBox="1"/>
          <p:nvPr userDrawn="1"/>
        </p:nvSpPr>
        <p:spPr>
          <a:xfrm>
            <a:off x="8074707" y="645462"/>
            <a:ext cx="1380027" cy="254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874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52" dirty="0">
                <a:solidFill>
                  <a:schemeClr val="bg1">
                    <a:lumMod val="65000"/>
                  </a:schemeClr>
                </a:solidFill>
              </a:rPr>
              <a:t>ANALÝZA |</a:t>
            </a:r>
            <a:r>
              <a:rPr lang="cs-CZ" sz="1052" baseline="0" dirty="0">
                <a:solidFill>
                  <a:schemeClr val="bg1">
                    <a:lumMod val="65000"/>
                  </a:schemeClr>
                </a:solidFill>
              </a:rPr>
              <a:t> WEB </a:t>
            </a:r>
            <a:endParaRPr lang="cs-CZ" sz="1052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" name="Obdélník 4"/>
          <p:cNvSpPr/>
          <p:nvPr userDrawn="1"/>
        </p:nvSpPr>
        <p:spPr>
          <a:xfrm>
            <a:off x="264542" y="4377931"/>
            <a:ext cx="9114979" cy="1772220"/>
          </a:xfrm>
          <a:prstGeom prst="rect">
            <a:avLst/>
          </a:prstGeom>
          <a:solidFill>
            <a:srgbClr val="4581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99"/>
          </a:p>
        </p:txBody>
      </p:sp>
      <p:sp>
        <p:nvSpPr>
          <p:cNvPr id="9" name="Zástupný symbol pro obsah 8"/>
          <p:cNvSpPr>
            <a:spLocks noGrp="1"/>
          </p:cNvSpPr>
          <p:nvPr>
            <p:ph sz="quarter" idx="13"/>
          </p:nvPr>
        </p:nvSpPr>
        <p:spPr>
          <a:xfrm>
            <a:off x="264542" y="4378793"/>
            <a:ext cx="9114979" cy="1771363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algn="ctr">
              <a:defRPr>
                <a:solidFill>
                  <a:schemeClr val="bg1"/>
                </a:solidFill>
              </a:defRPr>
            </a:lvl2pPr>
            <a:lvl3pPr algn="ctr">
              <a:defRPr>
                <a:solidFill>
                  <a:schemeClr val="bg1"/>
                </a:solidFill>
              </a:defRPr>
            </a:lvl3pPr>
            <a:lvl4pPr algn="ctr">
              <a:defRPr>
                <a:solidFill>
                  <a:schemeClr val="bg1"/>
                </a:solidFill>
              </a:defRPr>
            </a:lvl4pPr>
            <a:lvl5pPr algn="ct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080950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nalýza vysíl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64545" y="273942"/>
            <a:ext cx="8582625" cy="632468"/>
          </a:xfrm>
        </p:spPr>
        <p:txBody>
          <a:bodyPr/>
          <a:lstStyle/>
          <a:p>
            <a:r>
              <a:rPr lang="cs-CZ" dirty="0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64544" y="1218213"/>
            <a:ext cx="9114977" cy="4892358"/>
          </a:xfrm>
        </p:spPr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265274" y="6340169"/>
            <a:ext cx="2250282" cy="364196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7100409" y="6340169"/>
            <a:ext cx="2250282" cy="364196"/>
          </a:xfrm>
          <a:prstGeom prst="rect">
            <a:avLst/>
          </a:prstGeom>
        </p:spPr>
        <p:txBody>
          <a:bodyPr/>
          <a:lstStyle/>
          <a:p>
            <a:fld id="{733000E9-F671-43CA-8A58-A1B653056392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7" name="TextBox 6"/>
          <p:cNvSpPr txBox="1"/>
          <p:nvPr userDrawn="1"/>
        </p:nvSpPr>
        <p:spPr>
          <a:xfrm>
            <a:off x="6720681" y="645462"/>
            <a:ext cx="2734054" cy="254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874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52" dirty="0">
                <a:solidFill>
                  <a:schemeClr val="bg1">
                    <a:lumMod val="65000"/>
                  </a:schemeClr>
                </a:solidFill>
              </a:rPr>
              <a:t>ANALÝZA |</a:t>
            </a:r>
            <a:r>
              <a:rPr lang="cs-CZ" sz="1052" baseline="0" dirty="0">
                <a:solidFill>
                  <a:schemeClr val="bg1">
                    <a:lumMod val="65000"/>
                  </a:schemeClr>
                </a:solidFill>
              </a:rPr>
              <a:t> VYSÍLÁNÍ </a:t>
            </a:r>
            <a:endParaRPr lang="cs-CZ" sz="1052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27333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nalýza sociální mé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64545" y="273942"/>
            <a:ext cx="8582625" cy="632468"/>
          </a:xfrm>
        </p:spPr>
        <p:txBody>
          <a:bodyPr/>
          <a:lstStyle/>
          <a:p>
            <a:r>
              <a:rPr lang="cs-CZ" dirty="0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64542" y="1218208"/>
            <a:ext cx="9114979" cy="4931943"/>
          </a:xfrm>
        </p:spPr>
        <p:txBody>
          <a:bodyPr/>
          <a:lstStyle/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265274" y="6340169"/>
            <a:ext cx="2250282" cy="364196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7100409" y="6340169"/>
            <a:ext cx="2250282" cy="364196"/>
          </a:xfrm>
          <a:prstGeom prst="rect">
            <a:avLst/>
          </a:prstGeom>
        </p:spPr>
        <p:txBody>
          <a:bodyPr/>
          <a:lstStyle/>
          <a:p>
            <a:fld id="{733000E9-F671-43CA-8A58-A1B653056392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7" name="TextBox 6"/>
          <p:cNvSpPr txBox="1"/>
          <p:nvPr userDrawn="1"/>
        </p:nvSpPr>
        <p:spPr>
          <a:xfrm>
            <a:off x="7328250" y="645461"/>
            <a:ext cx="2126486" cy="254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874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52" dirty="0">
                <a:solidFill>
                  <a:schemeClr val="bg1">
                    <a:lumMod val="65000"/>
                  </a:schemeClr>
                </a:solidFill>
              </a:rPr>
              <a:t>ANALÝZA | </a:t>
            </a:r>
            <a:r>
              <a:rPr lang="cs-CZ" sz="1052" baseline="0" dirty="0">
                <a:solidFill>
                  <a:schemeClr val="bg1">
                    <a:lumMod val="65000"/>
                  </a:schemeClr>
                </a:solidFill>
              </a:rPr>
              <a:t>SOCIÁLNÍ MÉDIA</a:t>
            </a:r>
            <a:endParaRPr lang="cs-CZ" sz="1052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97288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naláza youtub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64545" y="273942"/>
            <a:ext cx="8582625" cy="632468"/>
          </a:xfrm>
        </p:spPr>
        <p:txBody>
          <a:bodyPr/>
          <a:lstStyle/>
          <a:p>
            <a:r>
              <a:rPr lang="cs-CZ" dirty="0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264542" y="1218208"/>
            <a:ext cx="9114979" cy="4931943"/>
          </a:xfrm>
        </p:spPr>
        <p:txBody>
          <a:bodyPr/>
          <a:lstStyle/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265274" y="6340169"/>
            <a:ext cx="2250282" cy="364196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7100409" y="6340169"/>
            <a:ext cx="2250282" cy="364196"/>
          </a:xfrm>
          <a:prstGeom prst="rect">
            <a:avLst/>
          </a:prstGeom>
        </p:spPr>
        <p:txBody>
          <a:bodyPr/>
          <a:lstStyle/>
          <a:p>
            <a:fld id="{733000E9-F671-43CA-8A58-A1B653056392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7" name="TextBox 6"/>
          <p:cNvSpPr txBox="1"/>
          <p:nvPr userDrawn="1"/>
        </p:nvSpPr>
        <p:spPr>
          <a:xfrm>
            <a:off x="7328250" y="645461"/>
            <a:ext cx="2126486" cy="254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r" defTabSz="874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052" dirty="0">
                <a:solidFill>
                  <a:schemeClr val="bg1">
                    <a:lumMod val="65000"/>
                  </a:schemeClr>
                </a:solidFill>
              </a:rPr>
              <a:t>ANALÝZA | </a:t>
            </a:r>
            <a:r>
              <a:rPr lang="cs-CZ" sz="1052" baseline="0" dirty="0">
                <a:solidFill>
                  <a:schemeClr val="bg1">
                    <a:lumMod val="65000"/>
                  </a:schemeClr>
                </a:solidFill>
              </a:rPr>
              <a:t>YOUTUBE</a:t>
            </a:r>
            <a:endParaRPr lang="cs-CZ" sz="1052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63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C85AC91A-1845-43AF-A40E-252FB2DA81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xmlns="" id="{287C012E-CA17-4FDC-B8BD-8282757A7E1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5274" y="6340169"/>
            <a:ext cx="2250282" cy="364196"/>
          </a:xfrm>
          <a:prstGeom prst="rect">
            <a:avLst/>
          </a:prstGeom>
        </p:spPr>
        <p:txBody>
          <a:bodyPr/>
          <a:lstStyle/>
          <a:p>
            <a:fld id="{DE1A2259-25A3-4E84-A113-CCD3EAD941C6}" type="datetime1">
              <a:rPr lang="cs-CZ" smtClean="0"/>
              <a:pPr/>
              <a:t>19.4.2018</a:t>
            </a:fld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xmlns="" id="{EC277362-BC09-41EE-8675-6647A582118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100409" y="6340169"/>
            <a:ext cx="2250282" cy="364196"/>
          </a:xfrm>
          <a:prstGeom prst="rect">
            <a:avLst/>
          </a:prstGeom>
        </p:spPr>
        <p:txBody>
          <a:bodyPr/>
          <a:lstStyle/>
          <a:p>
            <a:fld id="{733000E9-F671-43CA-8A58-A1B653056392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68696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>
          <a:xfrm>
            <a:off x="3295055" y="6340167"/>
            <a:ext cx="3053953" cy="364195"/>
          </a:xfrm>
          <a:prstGeom prst="rect">
            <a:avLst/>
          </a:prstGeom>
        </p:spPr>
        <p:txBody>
          <a:bodyPr lIns="79123" tIns="39562" rIns="79123" bIns="39562"/>
          <a:lstStyle/>
          <a:p>
            <a:r>
              <a:rPr lang="cs-CZ"/>
              <a:t>SEE – THINK – DO - CARE</a:t>
            </a:r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cs-CZ"/>
              <a:t>12. 3. 2017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59899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265275" y="68454"/>
            <a:ext cx="3797297" cy="369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cs-CZ" dirty="0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248469" y="834581"/>
            <a:ext cx="9114979" cy="58417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/>
              <a:t>Klepnutím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cxnSp>
        <p:nvCxnSpPr>
          <p:cNvPr id="8" name="Straight Connector 7"/>
          <p:cNvCxnSpPr>
            <a:cxnSpLocks/>
          </p:cNvCxnSpPr>
          <p:nvPr/>
        </p:nvCxnSpPr>
        <p:spPr>
          <a:xfrm>
            <a:off x="264542" y="738815"/>
            <a:ext cx="9114979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2" name="Straight Connector 7">
            <a:extLst>
              <a:ext uri="{FF2B5EF4-FFF2-40B4-BE49-F238E27FC236}">
                <a16:creationId xmlns:a16="http://schemas.microsoft.com/office/drawing/2014/main" xmlns="" id="{464B2EFF-8677-4A39-86F3-AC9E91123744}"/>
              </a:ext>
            </a:extLst>
          </p:cNvPr>
          <p:cNvCxnSpPr>
            <a:cxnSpLocks/>
          </p:cNvCxnSpPr>
          <p:nvPr userDrawn="1"/>
        </p:nvCxnSpPr>
        <p:spPr>
          <a:xfrm>
            <a:off x="4594194" y="273939"/>
            <a:ext cx="0" cy="369112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4" name="Straight Connector 7">
            <a:extLst>
              <a:ext uri="{FF2B5EF4-FFF2-40B4-BE49-F238E27FC236}">
                <a16:creationId xmlns:a16="http://schemas.microsoft.com/office/drawing/2014/main" xmlns="" id="{8C53A99D-5E7C-416F-9429-A886D0C34753}"/>
              </a:ext>
            </a:extLst>
          </p:cNvPr>
          <p:cNvCxnSpPr>
            <a:cxnSpLocks/>
          </p:cNvCxnSpPr>
          <p:nvPr userDrawn="1"/>
        </p:nvCxnSpPr>
        <p:spPr>
          <a:xfrm>
            <a:off x="6113112" y="273939"/>
            <a:ext cx="0" cy="369112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5" name="Straight Connector 7">
            <a:extLst>
              <a:ext uri="{FF2B5EF4-FFF2-40B4-BE49-F238E27FC236}">
                <a16:creationId xmlns:a16="http://schemas.microsoft.com/office/drawing/2014/main" xmlns="" id="{0EBC7946-91CA-4107-897B-05E167D89D2A}"/>
              </a:ext>
            </a:extLst>
          </p:cNvPr>
          <p:cNvCxnSpPr>
            <a:cxnSpLocks/>
          </p:cNvCxnSpPr>
          <p:nvPr userDrawn="1"/>
        </p:nvCxnSpPr>
        <p:spPr>
          <a:xfrm>
            <a:off x="7404193" y="273939"/>
            <a:ext cx="0" cy="369112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6" name="TextovéPole 15">
            <a:extLst>
              <a:ext uri="{FF2B5EF4-FFF2-40B4-BE49-F238E27FC236}">
                <a16:creationId xmlns:a16="http://schemas.microsoft.com/office/drawing/2014/main" xmlns="" id="{59890ECB-2989-4BC3-A6FA-C8E306C7F833}"/>
              </a:ext>
            </a:extLst>
          </p:cNvPr>
          <p:cNvSpPr txBox="1"/>
          <p:nvPr userDrawn="1"/>
        </p:nvSpPr>
        <p:spPr>
          <a:xfrm>
            <a:off x="4594194" y="185460"/>
            <a:ext cx="835405" cy="195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670" dirty="0">
                <a:solidFill>
                  <a:schemeClr val="bg1">
                    <a:lumMod val="65000"/>
                  </a:schemeClr>
                </a:solidFill>
                <a:latin typeface="PT Sans" panose="020B0503020203020204" pitchFamily="34" charset="-18"/>
              </a:rPr>
              <a:t>Datum:</a:t>
            </a:r>
          </a:p>
        </p:txBody>
      </p:sp>
      <p:sp>
        <p:nvSpPr>
          <p:cNvPr id="17" name="TextovéPole 16">
            <a:extLst>
              <a:ext uri="{FF2B5EF4-FFF2-40B4-BE49-F238E27FC236}">
                <a16:creationId xmlns:a16="http://schemas.microsoft.com/office/drawing/2014/main" xmlns="" id="{C0242C3D-6670-44A0-8654-D26AE07A4BEC}"/>
              </a:ext>
            </a:extLst>
          </p:cNvPr>
          <p:cNvSpPr txBox="1"/>
          <p:nvPr userDrawn="1"/>
        </p:nvSpPr>
        <p:spPr>
          <a:xfrm>
            <a:off x="6113112" y="185460"/>
            <a:ext cx="835405" cy="195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670" dirty="0">
                <a:solidFill>
                  <a:schemeClr val="bg1">
                    <a:lumMod val="65000"/>
                  </a:schemeClr>
                </a:solidFill>
                <a:latin typeface="PT Sans" panose="020B0503020203020204" pitchFamily="34" charset="-18"/>
              </a:rPr>
              <a:t>Jméno:</a:t>
            </a:r>
          </a:p>
        </p:txBody>
      </p:sp>
      <p:sp>
        <p:nvSpPr>
          <p:cNvPr id="18" name="TextovéPole 17">
            <a:extLst>
              <a:ext uri="{FF2B5EF4-FFF2-40B4-BE49-F238E27FC236}">
                <a16:creationId xmlns:a16="http://schemas.microsoft.com/office/drawing/2014/main" xmlns="" id="{AE3BFFE6-A75E-410A-A6FB-E78BA6999FDC}"/>
              </a:ext>
            </a:extLst>
          </p:cNvPr>
          <p:cNvSpPr txBox="1"/>
          <p:nvPr userDrawn="1"/>
        </p:nvSpPr>
        <p:spPr>
          <a:xfrm>
            <a:off x="7428118" y="195359"/>
            <a:ext cx="1039319" cy="195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670" dirty="0">
                <a:solidFill>
                  <a:schemeClr val="bg1">
                    <a:lumMod val="65000"/>
                  </a:schemeClr>
                </a:solidFill>
                <a:latin typeface="PT Sans" panose="020B0503020203020204" pitchFamily="34" charset="-18"/>
              </a:rPr>
              <a:t>Společnost/projekt:</a:t>
            </a:r>
          </a:p>
        </p:txBody>
      </p:sp>
    </p:spTree>
    <p:extLst>
      <p:ext uri="{BB962C8B-B14F-4D97-AF65-F5344CB8AC3E}">
        <p14:creationId xmlns:p14="http://schemas.microsoft.com/office/powerpoint/2010/main" val="2532747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66" r:id="rId2"/>
    <p:sldLayoutId id="2147483679" r:id="rId3"/>
    <p:sldLayoutId id="2147483667" r:id="rId4"/>
    <p:sldLayoutId id="2147483668" r:id="rId5"/>
    <p:sldLayoutId id="2147483669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678" r:id="rId12"/>
  </p:sldLayoutIdLst>
  <p:hf hdr="0" ftr="0"/>
  <p:txStyles>
    <p:titleStyle>
      <a:lvl1pPr algn="l" defTabSz="874783" rtl="0" eaLnBrk="1" latinLnBrk="0" hangingPunct="1">
        <a:spcBef>
          <a:spcPct val="0"/>
        </a:spcBef>
        <a:buNone/>
        <a:defRPr sz="1913" kern="1200">
          <a:solidFill>
            <a:schemeClr val="tx1">
              <a:lumMod val="65000"/>
              <a:lumOff val="35000"/>
            </a:schemeClr>
          </a:solidFill>
          <a:latin typeface="Rajdhani Bold" panose="02000000000000000000" pitchFamily="2" charset="-18"/>
          <a:ea typeface="+mj-ea"/>
          <a:cs typeface="Rajdhani Bold" panose="02000000000000000000" pitchFamily="2" charset="-18"/>
        </a:defRPr>
      </a:lvl1pPr>
    </p:titleStyle>
    <p:bodyStyle>
      <a:lvl1pPr marL="255145" indent="-255145" algn="l" defTabSz="874783" rtl="0" eaLnBrk="1" latinLnBrk="0" hangingPunct="1">
        <a:spcBef>
          <a:spcPct val="20000"/>
        </a:spcBef>
        <a:buClr>
          <a:srgbClr val="5BC10F"/>
        </a:buClr>
        <a:buSzPct val="100000"/>
        <a:buFont typeface="Segoe UI Semilight" panose="020B0402040204020203" pitchFamily="34" charset="0"/>
        <a:buChar char="›"/>
        <a:defRPr sz="2296" kern="1200">
          <a:solidFill>
            <a:schemeClr val="tx1">
              <a:lumMod val="85000"/>
              <a:lumOff val="15000"/>
            </a:schemeClr>
          </a:solidFill>
          <a:latin typeface="PT Sans" panose="020B0503020203020204" pitchFamily="34" charset="-18"/>
          <a:ea typeface="+mn-ea"/>
          <a:cs typeface="Segoe UI Semilight" pitchFamily="34" charset="0"/>
        </a:defRPr>
      </a:lvl1pPr>
      <a:lvl2pPr marL="687980" indent="-250589" algn="l" defTabSz="874783" rtl="0" eaLnBrk="1" latinLnBrk="0" hangingPunct="1">
        <a:spcBef>
          <a:spcPct val="20000"/>
        </a:spcBef>
        <a:buClr>
          <a:srgbClr val="5BC10F"/>
        </a:buClr>
        <a:buFont typeface="Segoe UI Semilight" panose="020B0402040204020203" pitchFamily="34" charset="0"/>
        <a:buChar char="◦"/>
        <a:defRPr sz="1913" kern="1200">
          <a:solidFill>
            <a:schemeClr val="tx1">
              <a:lumMod val="85000"/>
              <a:lumOff val="15000"/>
            </a:schemeClr>
          </a:solidFill>
          <a:latin typeface="PT Sans" panose="020B0503020203020204" pitchFamily="34" charset="-18"/>
          <a:ea typeface="+mn-ea"/>
          <a:cs typeface="Segoe UI Semilight" pitchFamily="34" charset="0"/>
        </a:defRPr>
      </a:lvl2pPr>
      <a:lvl3pPr marL="1093477" indent="-218696" algn="l" defTabSz="874783" rtl="0" eaLnBrk="1" latinLnBrk="0" hangingPunct="1">
        <a:spcBef>
          <a:spcPct val="20000"/>
        </a:spcBef>
        <a:buFont typeface="Arial" pitchFamily="34" charset="0"/>
        <a:buChar char="•"/>
        <a:defRPr sz="1722" kern="1200">
          <a:solidFill>
            <a:schemeClr val="tx1">
              <a:lumMod val="85000"/>
              <a:lumOff val="15000"/>
            </a:schemeClr>
          </a:solidFill>
          <a:latin typeface="PT Sans" panose="020B0503020203020204" pitchFamily="34" charset="-18"/>
          <a:ea typeface="+mn-ea"/>
          <a:cs typeface="Segoe UI Semilight" pitchFamily="34" charset="0"/>
        </a:defRPr>
      </a:lvl3pPr>
      <a:lvl4pPr marL="1530869" indent="-218696" algn="l" defTabSz="874783" rtl="0" eaLnBrk="1" latinLnBrk="0" hangingPunct="1">
        <a:spcBef>
          <a:spcPct val="20000"/>
        </a:spcBef>
        <a:buFont typeface="Arial" pitchFamily="34" charset="0"/>
        <a:buChar char="–"/>
        <a:defRPr sz="1531" kern="1200">
          <a:solidFill>
            <a:schemeClr val="tx1">
              <a:lumMod val="85000"/>
              <a:lumOff val="15000"/>
            </a:schemeClr>
          </a:solidFill>
          <a:latin typeface="PT Sans" panose="020B0503020203020204" pitchFamily="34" charset="-18"/>
          <a:ea typeface="+mn-ea"/>
          <a:cs typeface="Segoe UI Semilight" pitchFamily="34" charset="0"/>
        </a:defRPr>
      </a:lvl4pPr>
      <a:lvl5pPr marL="1968261" indent="-218696" algn="l" defTabSz="874783" rtl="0" eaLnBrk="1" latinLnBrk="0" hangingPunct="1">
        <a:spcBef>
          <a:spcPct val="20000"/>
        </a:spcBef>
        <a:buFont typeface="Arial" pitchFamily="34" charset="0"/>
        <a:buChar char="»"/>
        <a:defRPr sz="1531" kern="1200">
          <a:solidFill>
            <a:schemeClr val="tx1">
              <a:lumMod val="85000"/>
              <a:lumOff val="15000"/>
            </a:schemeClr>
          </a:solidFill>
          <a:latin typeface="PT Sans" panose="020B0503020203020204" pitchFamily="34" charset="-18"/>
          <a:ea typeface="+mn-ea"/>
          <a:cs typeface="Segoe UI Semilight" pitchFamily="34" charset="0"/>
        </a:defRPr>
      </a:lvl5pPr>
      <a:lvl6pPr marL="2405651" indent="-218696" algn="l" defTabSz="874783" rtl="0" eaLnBrk="1" latinLnBrk="0" hangingPunct="1">
        <a:spcBef>
          <a:spcPct val="20000"/>
        </a:spcBef>
        <a:buFont typeface="Arial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6pPr>
      <a:lvl7pPr marL="2843044" indent="-218696" algn="l" defTabSz="874783" rtl="0" eaLnBrk="1" latinLnBrk="0" hangingPunct="1">
        <a:spcBef>
          <a:spcPct val="20000"/>
        </a:spcBef>
        <a:buFont typeface="Arial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7pPr>
      <a:lvl8pPr marL="3280433" indent="-218696" algn="l" defTabSz="874783" rtl="0" eaLnBrk="1" latinLnBrk="0" hangingPunct="1">
        <a:spcBef>
          <a:spcPct val="20000"/>
        </a:spcBef>
        <a:buFont typeface="Arial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8pPr>
      <a:lvl9pPr marL="3717825" indent="-218696" algn="l" defTabSz="874783" rtl="0" eaLnBrk="1" latinLnBrk="0" hangingPunct="1">
        <a:spcBef>
          <a:spcPct val="20000"/>
        </a:spcBef>
        <a:buFont typeface="Arial" pitchFamily="34" charset="0"/>
        <a:buChar char="•"/>
        <a:defRPr sz="19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874783" rtl="0" eaLnBrk="1" latinLnBrk="0" hangingPunct="1">
        <a:defRPr sz="1722" kern="1200">
          <a:solidFill>
            <a:schemeClr val="tx1"/>
          </a:solidFill>
          <a:latin typeface="+mn-lt"/>
          <a:ea typeface="+mn-ea"/>
          <a:cs typeface="+mn-cs"/>
        </a:defRPr>
      </a:lvl1pPr>
      <a:lvl2pPr marL="437391" algn="l" defTabSz="874783" rtl="0" eaLnBrk="1" latinLnBrk="0" hangingPunct="1">
        <a:defRPr sz="1722" kern="1200">
          <a:solidFill>
            <a:schemeClr val="tx1"/>
          </a:solidFill>
          <a:latin typeface="+mn-lt"/>
          <a:ea typeface="+mn-ea"/>
          <a:cs typeface="+mn-cs"/>
        </a:defRPr>
      </a:lvl2pPr>
      <a:lvl3pPr marL="874783" algn="l" defTabSz="874783" rtl="0" eaLnBrk="1" latinLnBrk="0" hangingPunct="1">
        <a:defRPr sz="1722" kern="1200">
          <a:solidFill>
            <a:schemeClr val="tx1"/>
          </a:solidFill>
          <a:latin typeface="+mn-lt"/>
          <a:ea typeface="+mn-ea"/>
          <a:cs typeface="+mn-cs"/>
        </a:defRPr>
      </a:lvl3pPr>
      <a:lvl4pPr marL="1312173" algn="l" defTabSz="874783" rtl="0" eaLnBrk="1" latinLnBrk="0" hangingPunct="1">
        <a:defRPr sz="1722" kern="1200">
          <a:solidFill>
            <a:schemeClr val="tx1"/>
          </a:solidFill>
          <a:latin typeface="+mn-lt"/>
          <a:ea typeface="+mn-ea"/>
          <a:cs typeface="+mn-cs"/>
        </a:defRPr>
      </a:lvl4pPr>
      <a:lvl5pPr marL="1749564" algn="l" defTabSz="874783" rtl="0" eaLnBrk="1" latinLnBrk="0" hangingPunct="1">
        <a:defRPr sz="1722" kern="1200">
          <a:solidFill>
            <a:schemeClr val="tx1"/>
          </a:solidFill>
          <a:latin typeface="+mn-lt"/>
          <a:ea typeface="+mn-ea"/>
          <a:cs typeface="+mn-cs"/>
        </a:defRPr>
      </a:lvl5pPr>
      <a:lvl6pPr marL="2186956" algn="l" defTabSz="874783" rtl="0" eaLnBrk="1" latinLnBrk="0" hangingPunct="1">
        <a:defRPr sz="1722" kern="1200">
          <a:solidFill>
            <a:schemeClr val="tx1"/>
          </a:solidFill>
          <a:latin typeface="+mn-lt"/>
          <a:ea typeface="+mn-ea"/>
          <a:cs typeface="+mn-cs"/>
        </a:defRPr>
      </a:lvl6pPr>
      <a:lvl7pPr marL="2624348" algn="l" defTabSz="874783" rtl="0" eaLnBrk="1" latinLnBrk="0" hangingPunct="1">
        <a:defRPr sz="1722" kern="1200">
          <a:solidFill>
            <a:schemeClr val="tx1"/>
          </a:solidFill>
          <a:latin typeface="+mn-lt"/>
          <a:ea typeface="+mn-ea"/>
          <a:cs typeface="+mn-cs"/>
        </a:defRPr>
      </a:lvl7pPr>
      <a:lvl8pPr marL="3061738" algn="l" defTabSz="874783" rtl="0" eaLnBrk="1" latinLnBrk="0" hangingPunct="1">
        <a:defRPr sz="1722" kern="1200">
          <a:solidFill>
            <a:schemeClr val="tx1"/>
          </a:solidFill>
          <a:latin typeface="+mn-lt"/>
          <a:ea typeface="+mn-ea"/>
          <a:cs typeface="+mn-cs"/>
        </a:defRPr>
      </a:lvl8pPr>
      <a:lvl9pPr marL="3499130" algn="l" defTabSz="874783" rtl="0" eaLnBrk="1" latinLnBrk="0" hangingPunct="1">
        <a:defRPr sz="172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32BF7890-24DF-43E9-93E0-F8F431425795}"/>
              </a:ext>
            </a:extLst>
          </p:cNvPr>
          <p:cNvSpPr txBox="1"/>
          <p:nvPr/>
        </p:nvSpPr>
        <p:spPr>
          <a:xfrm>
            <a:off x="895334" y="4463674"/>
            <a:ext cx="2301783" cy="62222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eaLnBrk="0" hangingPunct="0">
              <a:defRPr sz="2200" b="1">
                <a:solidFill>
                  <a:srgbClr val="262626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200" b="1">
                <a:solidFill>
                  <a:srgbClr val="262626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200" b="1">
                <a:solidFill>
                  <a:srgbClr val="262626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200" b="1">
                <a:solidFill>
                  <a:srgbClr val="262626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200" b="1">
                <a:solidFill>
                  <a:srgbClr val="262626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262626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262626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262626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262626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cs-CZ" altLang="cs-CZ" sz="861" b="0" dirty="0">
                <a:solidFill>
                  <a:srgbClr val="595959"/>
                </a:solidFill>
                <a:latin typeface="Arial Narrow" panose="020B0606020202030204" pitchFamily="34" charset="0"/>
              </a:rPr>
              <a:t>Detailnější popis persony, pod kterým si ji dokáže vybavit každý z vašeho týmu či společnosti. Pokuste se, co nejpřesněji vystihnout personu v jejím běžném chování a ve vztahu k vašemu řešení.</a:t>
            </a:r>
            <a:endParaRPr lang="en-US" altLang="cs-CZ" sz="861" b="0" dirty="0">
              <a:solidFill>
                <a:srgbClr val="595959"/>
              </a:solidFill>
              <a:latin typeface="Arial Narrow" panose="020B0606020202030204" pitchFamily="34" charset="0"/>
            </a:endParaRPr>
          </a:p>
        </p:txBody>
      </p:sp>
      <p:sp>
        <p:nvSpPr>
          <p:cNvPr id="14" name="Content Placeholder 1">
            <a:extLst>
              <a:ext uri="{FF2B5EF4-FFF2-40B4-BE49-F238E27FC236}">
                <a16:creationId xmlns:a16="http://schemas.microsoft.com/office/drawing/2014/main" xmlns="" id="{A94BABD3-86EF-435D-A72F-A03EB13EA519}"/>
              </a:ext>
            </a:extLst>
          </p:cNvPr>
          <p:cNvSpPr txBox="1">
            <a:spLocks/>
          </p:cNvSpPr>
          <p:nvPr/>
        </p:nvSpPr>
        <p:spPr>
          <a:xfrm>
            <a:off x="3650909" y="2569746"/>
            <a:ext cx="2591138" cy="2952450"/>
          </a:xfrm>
          <a:prstGeom prst="rect">
            <a:avLst/>
          </a:prstGeom>
        </p:spPr>
        <p:txBody>
          <a:bodyPr/>
          <a:lstStyle>
            <a:lvl1pPr marL="342900" indent="-342900" eaLnBrk="0" hangingPunct="0">
              <a:defRPr sz="2200" b="1">
                <a:solidFill>
                  <a:srgbClr val="262626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200" b="1">
                <a:solidFill>
                  <a:srgbClr val="262626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200" b="1">
                <a:solidFill>
                  <a:srgbClr val="262626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200" b="1">
                <a:solidFill>
                  <a:srgbClr val="262626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200" b="1">
                <a:solidFill>
                  <a:srgbClr val="262626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262626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262626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262626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262626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Clr>
                <a:srgbClr val="0070C0"/>
              </a:buClr>
              <a:buFont typeface="Wingdings" panose="05000000000000000000" pitchFamily="2" charset="2"/>
              <a:buNone/>
            </a:pPr>
            <a:r>
              <a:rPr lang="cs-CZ" altLang="cs-CZ" sz="1005" dirty="0">
                <a:solidFill>
                  <a:srgbClr val="595959"/>
                </a:solidFill>
                <a:latin typeface="Arial Narrow" panose="020B0606020202030204" pitchFamily="34" charset="0"/>
              </a:rPr>
              <a:t>Co si myslí?</a:t>
            </a:r>
            <a:endParaRPr lang="en-US" altLang="cs-CZ" sz="1005" dirty="0">
              <a:solidFill>
                <a:srgbClr val="595959"/>
              </a:solidFill>
              <a:latin typeface="Arial Narrow" panose="020B0606020202030204" pitchFamily="34" charset="0"/>
            </a:endParaRPr>
          </a:p>
          <a:p>
            <a:pPr>
              <a:spcBef>
                <a:spcPts val="233"/>
              </a:spcBef>
              <a:buClr>
                <a:srgbClr val="0070C0"/>
              </a:buClr>
              <a:buFont typeface="Wingdings" panose="05000000000000000000" pitchFamily="2" charset="2"/>
              <a:buChar char="§"/>
            </a:pPr>
            <a:r>
              <a:rPr lang="cs-CZ" altLang="cs-CZ" sz="861" b="0" dirty="0">
                <a:solidFill>
                  <a:srgbClr val="595959"/>
                </a:solidFill>
                <a:latin typeface="Arial Narrow" panose="020B0606020202030204" pitchFamily="34" charset="0"/>
              </a:rPr>
              <a:t>Nápady</a:t>
            </a:r>
          </a:p>
          <a:p>
            <a:pPr>
              <a:spcBef>
                <a:spcPts val="233"/>
              </a:spcBef>
              <a:buClr>
                <a:srgbClr val="0070C0"/>
              </a:buClr>
              <a:buFont typeface="Wingdings" panose="05000000000000000000" pitchFamily="2" charset="2"/>
              <a:buChar char="§"/>
            </a:pPr>
            <a:r>
              <a:rPr lang="cs-CZ" altLang="cs-CZ" sz="861" b="0" dirty="0">
                <a:solidFill>
                  <a:srgbClr val="595959"/>
                </a:solidFill>
                <a:latin typeface="Arial Narrow" panose="020B0606020202030204" pitchFamily="34" charset="0"/>
              </a:rPr>
              <a:t>Názory</a:t>
            </a:r>
          </a:p>
          <a:p>
            <a:pPr>
              <a:spcBef>
                <a:spcPts val="233"/>
              </a:spcBef>
              <a:buClr>
                <a:srgbClr val="0070C0"/>
              </a:buClr>
              <a:buFont typeface="Wingdings" panose="05000000000000000000" pitchFamily="2" charset="2"/>
              <a:buChar char="§"/>
            </a:pPr>
            <a:r>
              <a:rPr lang="cs-CZ" altLang="cs-CZ" sz="861" b="0" dirty="0">
                <a:solidFill>
                  <a:srgbClr val="595959"/>
                </a:solidFill>
                <a:latin typeface="Arial Narrow" panose="020B0606020202030204" pitchFamily="34" charset="0"/>
              </a:rPr>
              <a:t>Předpoklady</a:t>
            </a:r>
          </a:p>
          <a:p>
            <a:pPr marL="0" indent="0">
              <a:spcBef>
                <a:spcPts val="233"/>
              </a:spcBef>
              <a:buClr>
                <a:srgbClr val="0070C0"/>
              </a:buClr>
            </a:pPr>
            <a:r>
              <a:rPr lang="cs-CZ" altLang="cs-CZ" sz="1005" dirty="0">
                <a:solidFill>
                  <a:srgbClr val="595959"/>
                </a:solidFill>
                <a:latin typeface="Arial Narrow" panose="020B0606020202030204" pitchFamily="34" charset="0"/>
              </a:rPr>
              <a:t>Jak se cítí?</a:t>
            </a:r>
            <a:endParaRPr lang="en-US" altLang="cs-CZ" sz="1005" dirty="0">
              <a:solidFill>
                <a:srgbClr val="595959"/>
              </a:solidFill>
              <a:latin typeface="Arial Narrow" panose="020B0606020202030204" pitchFamily="34" charset="0"/>
            </a:endParaRPr>
          </a:p>
          <a:p>
            <a:pPr>
              <a:spcBef>
                <a:spcPts val="233"/>
              </a:spcBef>
              <a:buClr>
                <a:srgbClr val="0070C0"/>
              </a:buClr>
              <a:buFont typeface="Wingdings" panose="05000000000000000000" pitchFamily="2" charset="2"/>
              <a:buChar char="§"/>
            </a:pPr>
            <a:r>
              <a:rPr lang="cs-CZ" altLang="cs-CZ" sz="861" b="0" dirty="0">
                <a:solidFill>
                  <a:srgbClr val="595959"/>
                </a:solidFill>
                <a:latin typeface="Arial Narrow" panose="020B0606020202030204" pitchFamily="34" charset="0"/>
              </a:rPr>
              <a:t>Potřeby, překážky, problémy</a:t>
            </a:r>
          </a:p>
          <a:p>
            <a:pPr>
              <a:spcBef>
                <a:spcPts val="233"/>
              </a:spcBef>
              <a:buClr>
                <a:srgbClr val="0070C0"/>
              </a:buClr>
              <a:buFont typeface="Wingdings" panose="05000000000000000000" pitchFamily="2" charset="2"/>
              <a:buChar char="§"/>
            </a:pPr>
            <a:r>
              <a:rPr lang="cs-CZ" altLang="cs-CZ" sz="861" b="0" dirty="0">
                <a:solidFill>
                  <a:srgbClr val="595959"/>
                </a:solidFill>
                <a:latin typeface="Arial Narrow" panose="020B0606020202030204" pitchFamily="34" charset="0"/>
              </a:rPr>
              <a:t>Zájmy</a:t>
            </a:r>
          </a:p>
          <a:p>
            <a:pPr>
              <a:spcBef>
                <a:spcPts val="233"/>
              </a:spcBef>
              <a:buClr>
                <a:srgbClr val="0070C0"/>
              </a:buClr>
              <a:buFont typeface="Wingdings" panose="05000000000000000000" pitchFamily="2" charset="2"/>
              <a:buChar char="§"/>
            </a:pPr>
            <a:r>
              <a:rPr lang="cs-CZ" altLang="cs-CZ" sz="861" b="0" dirty="0">
                <a:solidFill>
                  <a:srgbClr val="595959"/>
                </a:solidFill>
                <a:latin typeface="Arial Narrow" panose="020B0606020202030204" pitchFamily="34" charset="0"/>
              </a:rPr>
              <a:t>Preference, motivátory</a:t>
            </a:r>
            <a:endParaRPr lang="en-US" altLang="cs-CZ" sz="861" b="0" dirty="0">
              <a:solidFill>
                <a:srgbClr val="595959"/>
              </a:solidFill>
              <a:latin typeface="Arial Narrow" panose="020B0606020202030204" pitchFamily="34" charset="0"/>
            </a:endParaRPr>
          </a:p>
          <a:p>
            <a:pPr>
              <a:spcBef>
                <a:spcPts val="233"/>
              </a:spcBef>
              <a:buClr>
                <a:srgbClr val="0070C0"/>
              </a:buClr>
            </a:pPr>
            <a:r>
              <a:rPr lang="cs-CZ" altLang="cs-CZ" sz="1005" dirty="0">
                <a:solidFill>
                  <a:srgbClr val="595959"/>
                </a:solidFill>
                <a:latin typeface="Arial Narrow" panose="020B0606020202030204" pitchFamily="34" charset="0"/>
              </a:rPr>
              <a:t>Co dělá?</a:t>
            </a:r>
            <a:endParaRPr lang="en-US" altLang="cs-CZ" sz="1005" dirty="0">
              <a:solidFill>
                <a:srgbClr val="595959"/>
              </a:solidFill>
              <a:latin typeface="Arial Narrow" panose="020B0606020202030204" pitchFamily="34" charset="0"/>
            </a:endParaRPr>
          </a:p>
          <a:p>
            <a:pPr>
              <a:spcBef>
                <a:spcPts val="233"/>
              </a:spcBef>
              <a:buClr>
                <a:srgbClr val="0070C0"/>
              </a:buClr>
              <a:buFont typeface="Wingdings" panose="05000000000000000000" pitchFamily="2" charset="2"/>
              <a:buChar char="§"/>
            </a:pPr>
            <a:r>
              <a:rPr lang="cs-CZ" altLang="cs-CZ" sz="861" b="0" dirty="0">
                <a:solidFill>
                  <a:srgbClr val="595959"/>
                </a:solidFill>
                <a:latin typeface="Arial Narrow" panose="020B0606020202030204" pitchFamily="34" charset="0"/>
              </a:rPr>
              <a:t>Zodpovědnosti</a:t>
            </a:r>
          </a:p>
          <a:p>
            <a:pPr>
              <a:spcBef>
                <a:spcPts val="233"/>
              </a:spcBef>
              <a:buClr>
                <a:srgbClr val="0070C0"/>
              </a:buClr>
              <a:buFont typeface="Wingdings" panose="05000000000000000000" pitchFamily="2" charset="2"/>
              <a:buChar char="§"/>
            </a:pPr>
            <a:r>
              <a:rPr lang="cs-CZ" altLang="cs-CZ" sz="861" b="0" dirty="0">
                <a:solidFill>
                  <a:srgbClr val="595959"/>
                </a:solidFill>
                <a:latin typeface="Arial Narrow" panose="020B0606020202030204" pitchFamily="34" charset="0"/>
              </a:rPr>
              <a:t>Projekty</a:t>
            </a:r>
          </a:p>
          <a:p>
            <a:pPr>
              <a:spcBef>
                <a:spcPts val="233"/>
              </a:spcBef>
              <a:buClr>
                <a:srgbClr val="0070C0"/>
              </a:buClr>
              <a:buFont typeface="Wingdings" panose="05000000000000000000" pitchFamily="2" charset="2"/>
              <a:buChar char="§"/>
            </a:pPr>
            <a:r>
              <a:rPr lang="cs-CZ" altLang="cs-CZ" sz="861" b="0" dirty="0">
                <a:solidFill>
                  <a:srgbClr val="595959"/>
                </a:solidFill>
                <a:latin typeface="Arial Narrow" panose="020B0606020202030204" pitchFamily="34" charset="0"/>
              </a:rPr>
              <a:t>Aktivity</a:t>
            </a:r>
          </a:p>
          <a:p>
            <a:pPr>
              <a:spcBef>
                <a:spcPts val="233"/>
              </a:spcBef>
              <a:buClr>
                <a:srgbClr val="0070C0"/>
              </a:buClr>
            </a:pPr>
            <a:r>
              <a:rPr lang="cs-CZ" altLang="cs-CZ" sz="1005" dirty="0">
                <a:solidFill>
                  <a:srgbClr val="595959"/>
                </a:solidFill>
                <a:latin typeface="Arial Narrow" panose="020B0606020202030204" pitchFamily="34" charset="0"/>
              </a:rPr>
              <a:t>Kam směřuje?</a:t>
            </a:r>
            <a:endParaRPr lang="en-US" altLang="cs-CZ" sz="1005" dirty="0">
              <a:solidFill>
                <a:srgbClr val="595959"/>
              </a:solidFill>
              <a:latin typeface="Arial Narrow" panose="020B0606020202030204" pitchFamily="34" charset="0"/>
            </a:endParaRPr>
          </a:p>
          <a:p>
            <a:pPr>
              <a:spcBef>
                <a:spcPts val="233"/>
              </a:spcBef>
              <a:buClr>
                <a:srgbClr val="0070C0"/>
              </a:buClr>
              <a:buFont typeface="Wingdings" panose="05000000000000000000" pitchFamily="2" charset="2"/>
              <a:buChar char="§"/>
            </a:pPr>
            <a:r>
              <a:rPr lang="cs-CZ" altLang="cs-CZ" sz="861" b="0" dirty="0">
                <a:solidFill>
                  <a:srgbClr val="595959"/>
                </a:solidFill>
                <a:latin typeface="Arial Narrow" panose="020B0606020202030204" pitchFamily="34" charset="0"/>
              </a:rPr>
              <a:t>Sny</a:t>
            </a:r>
          </a:p>
          <a:p>
            <a:pPr>
              <a:spcBef>
                <a:spcPts val="233"/>
              </a:spcBef>
              <a:buClr>
                <a:srgbClr val="0070C0"/>
              </a:buClr>
              <a:buFont typeface="Wingdings" panose="05000000000000000000" pitchFamily="2" charset="2"/>
              <a:buChar char="§"/>
            </a:pPr>
            <a:r>
              <a:rPr lang="cs-CZ" altLang="cs-CZ" sz="861" b="0" dirty="0">
                <a:solidFill>
                  <a:srgbClr val="595959"/>
                </a:solidFill>
                <a:latin typeface="Arial Narrow" panose="020B0606020202030204" pitchFamily="34" charset="0"/>
              </a:rPr>
              <a:t>Cíle</a:t>
            </a:r>
          </a:p>
          <a:p>
            <a:pPr>
              <a:spcBef>
                <a:spcPts val="233"/>
              </a:spcBef>
              <a:buClr>
                <a:srgbClr val="0070C0"/>
              </a:buClr>
              <a:buFont typeface="Wingdings" panose="05000000000000000000" pitchFamily="2" charset="2"/>
              <a:buChar char="§"/>
            </a:pPr>
            <a:r>
              <a:rPr lang="cs-CZ" altLang="cs-CZ" sz="861" b="0" dirty="0">
                <a:solidFill>
                  <a:srgbClr val="595959"/>
                </a:solidFill>
                <a:latin typeface="Arial Narrow" panose="020B0606020202030204" pitchFamily="34" charset="0"/>
              </a:rPr>
              <a:t>Příležitosti</a:t>
            </a:r>
            <a:endParaRPr lang="en-US" altLang="cs-CZ" sz="861" b="0" dirty="0">
              <a:solidFill>
                <a:srgbClr val="595959"/>
              </a:solidFill>
              <a:latin typeface="Arial Narrow" panose="020B0606020202030204" pitchFamily="34" charset="0"/>
            </a:endParaRPr>
          </a:p>
          <a:p>
            <a:pPr>
              <a:spcBef>
                <a:spcPct val="50000"/>
              </a:spcBef>
              <a:buClr>
                <a:srgbClr val="0070C0"/>
              </a:buClr>
              <a:buFont typeface="Wingdings" panose="05000000000000000000" pitchFamily="2" charset="2"/>
              <a:buNone/>
            </a:pPr>
            <a:endParaRPr lang="en-US" altLang="cs-CZ" sz="861" b="0" dirty="0">
              <a:solidFill>
                <a:srgbClr val="595959"/>
              </a:solidFill>
              <a:latin typeface="Arial Narrow" panose="020B0606020202030204" pitchFamily="34" charset="0"/>
            </a:endParaRPr>
          </a:p>
          <a:p>
            <a:pPr>
              <a:spcBef>
                <a:spcPct val="50000"/>
              </a:spcBef>
              <a:buClr>
                <a:srgbClr val="0070C0"/>
              </a:buClr>
              <a:buFont typeface="Wingdings" panose="05000000000000000000" pitchFamily="2" charset="2"/>
              <a:buNone/>
            </a:pPr>
            <a:endParaRPr lang="en-US" altLang="cs-CZ" sz="861" b="0" dirty="0">
              <a:solidFill>
                <a:srgbClr val="595959"/>
              </a:solidFill>
              <a:latin typeface="Arial Narrow" panose="020B0606020202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424DA32A-9588-49BD-8C9B-B403D4CD693C}"/>
              </a:ext>
            </a:extLst>
          </p:cNvPr>
          <p:cNvSpPr txBox="1"/>
          <p:nvPr/>
        </p:nvSpPr>
        <p:spPr>
          <a:xfrm>
            <a:off x="3650911" y="1699177"/>
            <a:ext cx="2169512" cy="79893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eaLnBrk="0" hangingPunct="0">
              <a:tabLst>
                <a:tab pos="719138" algn="l"/>
              </a:tabLst>
              <a:defRPr sz="2200" b="1">
                <a:solidFill>
                  <a:srgbClr val="262626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tabLst>
                <a:tab pos="719138" algn="l"/>
              </a:tabLst>
              <a:defRPr sz="2200" b="1">
                <a:solidFill>
                  <a:srgbClr val="262626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tabLst>
                <a:tab pos="719138" algn="l"/>
              </a:tabLst>
              <a:defRPr sz="2200" b="1">
                <a:solidFill>
                  <a:srgbClr val="262626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tabLst>
                <a:tab pos="719138" algn="l"/>
              </a:tabLst>
              <a:defRPr sz="2200" b="1">
                <a:solidFill>
                  <a:srgbClr val="262626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tabLst>
                <a:tab pos="719138" algn="l"/>
              </a:tabLst>
              <a:defRPr sz="2200" b="1">
                <a:solidFill>
                  <a:srgbClr val="262626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19138" algn="l"/>
              </a:tabLst>
              <a:defRPr sz="2200" b="1">
                <a:solidFill>
                  <a:srgbClr val="262626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719138" algn="l"/>
              </a:tabLst>
              <a:defRPr sz="2200" b="1">
                <a:solidFill>
                  <a:srgbClr val="262626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719138" algn="l"/>
              </a:tabLst>
              <a:defRPr sz="2200" b="1">
                <a:solidFill>
                  <a:srgbClr val="262626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719138" algn="l"/>
              </a:tabLst>
              <a:defRPr sz="2200" b="1">
                <a:solidFill>
                  <a:srgbClr val="262626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cs-CZ" altLang="cs-CZ" sz="1148" dirty="0">
                <a:solidFill>
                  <a:srgbClr val="595959"/>
                </a:solidFill>
                <a:latin typeface="Arial Narrow" panose="020B0606020202030204" pitchFamily="34" charset="0"/>
              </a:rPr>
              <a:t>Jméno</a:t>
            </a:r>
            <a:r>
              <a:rPr lang="en-AU" altLang="cs-CZ" sz="1148" b="0" dirty="0">
                <a:solidFill>
                  <a:srgbClr val="595959"/>
                </a:solidFill>
                <a:latin typeface="Arial Narrow" panose="020B0606020202030204" pitchFamily="34" charset="0"/>
              </a:rPr>
              <a:t>	</a:t>
            </a:r>
            <a:r>
              <a:rPr lang="cs-CZ" altLang="cs-CZ" sz="1148" b="0" dirty="0">
                <a:solidFill>
                  <a:srgbClr val="595959"/>
                </a:solidFill>
                <a:latin typeface="Arial Narrow" panose="020B0606020202030204" pitchFamily="34" charset="0"/>
              </a:rPr>
              <a:t>………………………</a:t>
            </a:r>
            <a:endParaRPr lang="en-AU" altLang="cs-CZ" sz="1148" b="0" dirty="0">
              <a:solidFill>
                <a:srgbClr val="595959"/>
              </a:solidFill>
              <a:latin typeface="Arial Narrow" panose="020B0606020202030204" pitchFamily="34" charset="0"/>
            </a:endParaRPr>
          </a:p>
          <a:p>
            <a:pPr eaLnBrk="1" hangingPunct="1"/>
            <a:r>
              <a:rPr lang="cs-CZ" altLang="cs-CZ" sz="1148" dirty="0">
                <a:solidFill>
                  <a:srgbClr val="595959"/>
                </a:solidFill>
                <a:latin typeface="Arial Narrow" panose="020B0606020202030204" pitchFamily="34" charset="0"/>
              </a:rPr>
              <a:t>Věk</a:t>
            </a:r>
            <a:r>
              <a:rPr lang="en-AU" altLang="cs-CZ" sz="1148" b="0" dirty="0">
                <a:solidFill>
                  <a:srgbClr val="595959"/>
                </a:solidFill>
                <a:latin typeface="Arial Narrow" panose="020B0606020202030204" pitchFamily="34" charset="0"/>
              </a:rPr>
              <a:t>	</a:t>
            </a:r>
            <a:r>
              <a:rPr lang="cs-CZ" altLang="cs-CZ" sz="1148" b="0" dirty="0">
                <a:solidFill>
                  <a:srgbClr val="595959"/>
                </a:solidFill>
                <a:latin typeface="Arial Narrow" panose="020B0606020202030204" pitchFamily="34" charset="0"/>
              </a:rPr>
              <a:t> ……………………… </a:t>
            </a:r>
            <a:endParaRPr lang="en-AU" altLang="cs-CZ" sz="1148" b="0" dirty="0">
              <a:solidFill>
                <a:srgbClr val="595959"/>
              </a:solidFill>
              <a:latin typeface="Arial Narrow" panose="020B0606020202030204" pitchFamily="34" charset="0"/>
            </a:endParaRPr>
          </a:p>
          <a:p>
            <a:pPr eaLnBrk="1" hangingPunct="1"/>
            <a:r>
              <a:rPr lang="cs-CZ" altLang="cs-CZ" sz="1148" dirty="0">
                <a:solidFill>
                  <a:srgbClr val="595959"/>
                </a:solidFill>
                <a:latin typeface="Arial Narrow" panose="020B0606020202030204" pitchFamily="34" charset="0"/>
              </a:rPr>
              <a:t>Pozice</a:t>
            </a:r>
            <a:r>
              <a:rPr lang="en-AU" altLang="cs-CZ" sz="1148" b="0" dirty="0">
                <a:solidFill>
                  <a:srgbClr val="595959"/>
                </a:solidFill>
                <a:latin typeface="Arial Narrow" panose="020B0606020202030204" pitchFamily="34" charset="0"/>
              </a:rPr>
              <a:t>	</a:t>
            </a:r>
            <a:r>
              <a:rPr lang="cs-CZ" altLang="cs-CZ" sz="1148" b="0" dirty="0">
                <a:solidFill>
                  <a:srgbClr val="595959"/>
                </a:solidFill>
                <a:latin typeface="Arial Narrow" panose="020B0606020202030204" pitchFamily="34" charset="0"/>
              </a:rPr>
              <a:t> ……………………… </a:t>
            </a:r>
          </a:p>
          <a:p>
            <a:pPr eaLnBrk="1" hangingPunct="1"/>
            <a:r>
              <a:rPr lang="cs-CZ" altLang="cs-CZ" sz="1148" dirty="0">
                <a:solidFill>
                  <a:srgbClr val="595959"/>
                </a:solidFill>
                <a:latin typeface="Arial Narrow" panose="020B0606020202030204" pitchFamily="34" charset="0"/>
              </a:rPr>
              <a:t>Lokalita</a:t>
            </a:r>
            <a:r>
              <a:rPr lang="en-AU" altLang="cs-CZ" sz="1148" b="0" dirty="0">
                <a:solidFill>
                  <a:srgbClr val="595959"/>
                </a:solidFill>
                <a:latin typeface="Arial Narrow" panose="020B0606020202030204" pitchFamily="34" charset="0"/>
              </a:rPr>
              <a:t>	</a:t>
            </a:r>
            <a:r>
              <a:rPr lang="cs-CZ" altLang="cs-CZ" sz="1148" b="0" dirty="0">
                <a:solidFill>
                  <a:srgbClr val="595959"/>
                </a:solidFill>
                <a:latin typeface="Arial Narrow" panose="020B0606020202030204" pitchFamily="34" charset="0"/>
              </a:rPr>
              <a:t> ………………………</a:t>
            </a:r>
            <a:endParaRPr lang="en-US" altLang="cs-CZ" sz="1148" b="0" dirty="0">
              <a:solidFill>
                <a:srgbClr val="595959"/>
              </a:solidFill>
              <a:latin typeface="Arial Narrow" panose="020B0606020202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43B8AB0B-E6D5-43F9-8069-3D20B958A08D}"/>
              </a:ext>
            </a:extLst>
          </p:cNvPr>
          <p:cNvSpPr txBox="1"/>
          <p:nvPr/>
        </p:nvSpPr>
        <p:spPr>
          <a:xfrm>
            <a:off x="895334" y="3677721"/>
            <a:ext cx="2301783" cy="50056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eaLnBrk="0" hangingPunct="0">
              <a:defRPr sz="2200" b="1">
                <a:solidFill>
                  <a:srgbClr val="262626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200" b="1">
                <a:solidFill>
                  <a:srgbClr val="262626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200" b="1">
                <a:solidFill>
                  <a:srgbClr val="262626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200" b="1">
                <a:solidFill>
                  <a:srgbClr val="262626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200" b="1">
                <a:solidFill>
                  <a:srgbClr val="262626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262626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262626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262626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262626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cs-CZ" sz="1339" i="1" dirty="0">
                <a:solidFill>
                  <a:srgbClr val="595959"/>
                </a:solidFill>
                <a:latin typeface="Arial Narrow" panose="020B0606020202030204" pitchFamily="34" charset="0"/>
              </a:rPr>
              <a:t>“</a:t>
            </a:r>
            <a:r>
              <a:rPr lang="cs-CZ" altLang="cs-CZ" sz="1339" b="0" i="1" dirty="0">
                <a:solidFill>
                  <a:srgbClr val="595959"/>
                </a:solidFill>
                <a:latin typeface="Arial Narrow" panose="020B0606020202030204" pitchFamily="34" charset="0"/>
              </a:rPr>
              <a:t>Popište tuto personu v jedné větě</a:t>
            </a:r>
            <a:r>
              <a:rPr lang="en-US" altLang="cs-CZ" sz="1339" b="0" i="1" dirty="0">
                <a:solidFill>
                  <a:srgbClr val="595959"/>
                </a:solidFill>
                <a:latin typeface="Arial Narrow" panose="020B0606020202030204" pitchFamily="34" charset="0"/>
              </a:rPr>
              <a:t>.</a:t>
            </a:r>
            <a:r>
              <a:rPr lang="en-US" altLang="cs-CZ" sz="1339" i="1" dirty="0">
                <a:solidFill>
                  <a:srgbClr val="595959"/>
                </a:solidFill>
                <a:latin typeface="Arial Narrow" panose="020B0606020202030204" pitchFamily="34" charset="0"/>
              </a:rPr>
              <a:t>”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C87C09C5-74D2-4A8E-B4DA-F35FC65B38CC}"/>
              </a:ext>
            </a:extLst>
          </p:cNvPr>
          <p:cNvSpPr txBox="1"/>
          <p:nvPr/>
        </p:nvSpPr>
        <p:spPr>
          <a:xfrm>
            <a:off x="6640546" y="1698038"/>
            <a:ext cx="1585575" cy="379463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 sz="2200" b="1">
                <a:solidFill>
                  <a:srgbClr val="262626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200" b="1">
                <a:solidFill>
                  <a:srgbClr val="262626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200" b="1">
                <a:solidFill>
                  <a:srgbClr val="262626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200" b="1">
                <a:solidFill>
                  <a:srgbClr val="262626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200" b="1">
                <a:solidFill>
                  <a:srgbClr val="262626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262626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262626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262626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262626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cs-CZ" altLang="cs-CZ" sz="1005" dirty="0" smtClean="0">
              <a:solidFill>
                <a:srgbClr val="595959"/>
              </a:solidFill>
              <a:latin typeface="Arial Narrow" panose="020B0606020202030204" pitchFamily="34" charset="0"/>
            </a:endParaRPr>
          </a:p>
          <a:p>
            <a:pPr eaLnBrk="1" hangingPunct="1"/>
            <a:endParaRPr lang="en-US" altLang="cs-CZ" sz="861" b="0" dirty="0">
              <a:solidFill>
                <a:srgbClr val="595959"/>
              </a:solidFill>
              <a:latin typeface="PT Sans" panose="020B0503020203020204" pitchFamily="34" charset="-18"/>
            </a:endParaRPr>
          </a:p>
        </p:txBody>
      </p:sp>
      <p:grpSp>
        <p:nvGrpSpPr>
          <p:cNvPr id="6155" name="Group 25">
            <a:extLst>
              <a:ext uri="{FF2B5EF4-FFF2-40B4-BE49-F238E27FC236}">
                <a16:creationId xmlns:a16="http://schemas.microsoft.com/office/drawing/2014/main" xmlns="" id="{03C3B290-ACE4-4435-9238-549F82AC6814}"/>
              </a:ext>
            </a:extLst>
          </p:cNvPr>
          <p:cNvGrpSpPr>
            <a:grpSpLocks/>
          </p:cNvGrpSpPr>
          <p:nvPr/>
        </p:nvGrpSpPr>
        <p:grpSpPr bwMode="auto">
          <a:xfrm>
            <a:off x="6639412" y="1966852"/>
            <a:ext cx="1689230" cy="468873"/>
            <a:chOff x="228600" y="4064001"/>
            <a:chExt cx="2353735" cy="653420"/>
          </a:xfrm>
        </p:grpSpPr>
        <p:grpSp>
          <p:nvGrpSpPr>
            <p:cNvPr id="6214" name="Group 20">
              <a:extLst>
                <a:ext uri="{FF2B5EF4-FFF2-40B4-BE49-F238E27FC236}">
                  <a16:creationId xmlns:a16="http://schemas.microsoft.com/office/drawing/2014/main" xmlns="" id="{130FCF20-9520-40C8-BE3F-87984557C9E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7636" y="4343382"/>
              <a:ext cx="2134709" cy="152389"/>
              <a:chOff x="457701" y="4267182"/>
              <a:chExt cx="2134709" cy="152389"/>
            </a:xfrm>
          </p:grpSpPr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xmlns="" id="{42F3DA7F-35F6-4841-A41A-58A1F48188B5}"/>
                  </a:ext>
                </a:extLst>
              </p:cNvPr>
              <p:cNvCxnSpPr/>
              <p:nvPr/>
            </p:nvCxnSpPr>
            <p:spPr bwMode="auto">
              <a:xfrm>
                <a:off x="457701" y="4343377"/>
                <a:ext cx="2133121" cy="1588"/>
              </a:xfrm>
              <a:prstGeom prst="line">
                <a:avLst/>
              </a:prstGeom>
              <a:ln w="12700" cap="flat" cmpd="sng" algn="ctr">
                <a:solidFill>
                  <a:srgbClr val="245BA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xmlns="" id="{23C7D560-0DCE-46A0-B414-7895900A7D24}"/>
                  </a:ext>
                </a:extLst>
              </p:cNvPr>
              <p:cNvCxnSpPr/>
              <p:nvPr/>
            </p:nvCxnSpPr>
            <p:spPr bwMode="auto">
              <a:xfrm rot="5400000" flipH="1" flipV="1">
                <a:off x="382300" y="4342583"/>
                <a:ext cx="152389" cy="1587"/>
              </a:xfrm>
              <a:prstGeom prst="line">
                <a:avLst/>
              </a:prstGeom>
              <a:ln w="12700" cap="flat" cmpd="sng" algn="ctr">
                <a:solidFill>
                  <a:srgbClr val="245BA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xmlns="" id="{AE2E7C18-852F-479D-9655-43328A00B1B1}"/>
                  </a:ext>
                </a:extLst>
              </p:cNvPr>
              <p:cNvCxnSpPr/>
              <p:nvPr/>
            </p:nvCxnSpPr>
            <p:spPr bwMode="auto">
              <a:xfrm rot="5400000" flipH="1" flipV="1">
                <a:off x="2515422" y="4342583"/>
                <a:ext cx="152389" cy="1587"/>
              </a:xfrm>
              <a:prstGeom prst="line">
                <a:avLst/>
              </a:prstGeom>
              <a:ln w="12700" cap="flat" cmpd="sng" algn="ctr">
                <a:solidFill>
                  <a:srgbClr val="245BA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xmlns="" id="{18DD1725-378D-4EEA-842F-4F3B9DAAAF21}"/>
                </a:ext>
              </a:extLst>
            </p:cNvPr>
            <p:cNvSpPr txBox="1"/>
            <p:nvPr/>
          </p:nvSpPr>
          <p:spPr>
            <a:xfrm>
              <a:off x="246059" y="4465612"/>
              <a:ext cx="990378" cy="25180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cs-CZ" sz="574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arrow" pitchFamily="34" charset="0"/>
                </a:rPr>
                <a:t>Základní</a:t>
              </a:r>
              <a:endParaRPr lang="en-AU" sz="574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xmlns="" id="{A81F7578-AF8A-498D-A410-560E58B1EB53}"/>
                </a:ext>
              </a:extLst>
            </p:cNvPr>
            <p:cNvSpPr txBox="1"/>
            <p:nvPr/>
          </p:nvSpPr>
          <p:spPr>
            <a:xfrm>
              <a:off x="1490380" y="4465608"/>
              <a:ext cx="1091955" cy="25180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r">
                <a:defRPr/>
              </a:pPr>
              <a:r>
                <a:rPr lang="cs-CZ" sz="574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arrow" pitchFamily="34" charset="0"/>
                </a:rPr>
                <a:t>Vysokoškolské</a:t>
              </a:r>
              <a:endParaRPr lang="en-AU" sz="574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xmlns="" id="{BC5D8B07-BADE-4D8B-A456-A4E9628DA023}"/>
                </a:ext>
              </a:extLst>
            </p:cNvPr>
            <p:cNvSpPr txBox="1"/>
            <p:nvPr/>
          </p:nvSpPr>
          <p:spPr>
            <a:xfrm>
              <a:off x="228600" y="4064001"/>
              <a:ext cx="2133120" cy="29791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cs-CZ" sz="789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arrow" pitchFamily="34" charset="0"/>
                </a:rPr>
                <a:t>Vzdělání</a:t>
              </a:r>
              <a:endParaRPr lang="en-AU" sz="789" dirty="0">
                <a:solidFill>
                  <a:schemeClr val="tx1">
                    <a:lumMod val="65000"/>
                    <a:lumOff val="35000"/>
                  </a:schemeClr>
                </a:solidFill>
                <a:latin typeface="PT Sans" panose="020B0503020203020204" pitchFamily="34" charset="-18"/>
              </a:endParaRPr>
            </a:p>
          </p:txBody>
        </p:sp>
        <p:sp>
          <p:nvSpPr>
            <p:cNvPr id="23" name="Rounded Rectangle 22">
              <a:extLst>
                <a:ext uri="{FF2B5EF4-FFF2-40B4-BE49-F238E27FC236}">
                  <a16:creationId xmlns:a16="http://schemas.microsoft.com/office/drawing/2014/main" xmlns="" id="{1562CE19-2AD9-4CA0-9B1A-F58F514EA19A}"/>
                </a:ext>
              </a:extLst>
            </p:cNvPr>
            <p:cNvSpPr/>
            <p:nvPr/>
          </p:nvSpPr>
          <p:spPr bwMode="auto">
            <a:xfrm>
              <a:off x="2207800" y="4330532"/>
              <a:ext cx="80433" cy="173567"/>
            </a:xfrm>
            <a:prstGeom prst="roundRect">
              <a:avLst/>
            </a:prstGeom>
            <a:ln>
              <a:solidFill>
                <a:srgbClr val="4285BF"/>
              </a:solidFill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spcBef>
                  <a:spcPct val="20000"/>
                </a:spcBef>
                <a:defRPr/>
              </a:pPr>
              <a:endParaRPr lang="en-AU" sz="1435" dirty="0" err="1">
                <a:solidFill>
                  <a:schemeClr val="bg1"/>
                </a:solidFill>
                <a:latin typeface="Arial Narrow" pitchFamily="34" charset="0"/>
              </a:endParaRPr>
            </a:p>
          </p:txBody>
        </p:sp>
      </p:grpSp>
      <p:grpSp>
        <p:nvGrpSpPr>
          <p:cNvPr id="6156" name="Group 35">
            <a:extLst>
              <a:ext uri="{FF2B5EF4-FFF2-40B4-BE49-F238E27FC236}">
                <a16:creationId xmlns:a16="http://schemas.microsoft.com/office/drawing/2014/main" xmlns="" id="{555F7392-4CCD-44EA-BE8A-5B4F386A277A}"/>
              </a:ext>
            </a:extLst>
          </p:cNvPr>
          <p:cNvGrpSpPr>
            <a:grpSpLocks/>
          </p:cNvGrpSpPr>
          <p:nvPr/>
        </p:nvGrpSpPr>
        <p:grpSpPr bwMode="auto">
          <a:xfrm>
            <a:off x="6639412" y="2507900"/>
            <a:ext cx="1689230" cy="468872"/>
            <a:chOff x="228600" y="4064001"/>
            <a:chExt cx="2353735" cy="653419"/>
          </a:xfrm>
        </p:grpSpPr>
        <p:grpSp>
          <p:nvGrpSpPr>
            <p:cNvPr id="6204" name="Group 36">
              <a:extLst>
                <a:ext uri="{FF2B5EF4-FFF2-40B4-BE49-F238E27FC236}">
                  <a16:creationId xmlns:a16="http://schemas.microsoft.com/office/drawing/2014/main" xmlns="" id="{750F0628-F518-4258-B673-08D2F6A2622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7636" y="4343382"/>
              <a:ext cx="2134708" cy="152390"/>
              <a:chOff x="457701" y="4267182"/>
              <a:chExt cx="2134708" cy="152390"/>
            </a:xfrm>
          </p:grpSpPr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xmlns="" id="{5B769AC9-0043-4D5B-88D4-69E8DD4362B9}"/>
                  </a:ext>
                </a:extLst>
              </p:cNvPr>
              <p:cNvCxnSpPr/>
              <p:nvPr/>
            </p:nvCxnSpPr>
            <p:spPr bwMode="auto">
              <a:xfrm>
                <a:off x="457701" y="4343377"/>
                <a:ext cx="2133121" cy="1587"/>
              </a:xfrm>
              <a:prstGeom prst="line">
                <a:avLst/>
              </a:prstGeom>
              <a:ln w="12700" cap="flat" cmpd="sng" algn="ctr">
                <a:solidFill>
                  <a:srgbClr val="245BA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xmlns="" id="{6B50D568-519A-49A2-9EB2-152C4B9645C3}"/>
                  </a:ext>
                </a:extLst>
              </p:cNvPr>
              <p:cNvCxnSpPr/>
              <p:nvPr/>
            </p:nvCxnSpPr>
            <p:spPr bwMode="auto">
              <a:xfrm rot="5400000" flipH="1" flipV="1">
                <a:off x="382300" y="4342583"/>
                <a:ext cx="152390" cy="1587"/>
              </a:xfrm>
              <a:prstGeom prst="line">
                <a:avLst/>
              </a:prstGeom>
              <a:ln w="12700" cap="flat" cmpd="sng" algn="ctr">
                <a:solidFill>
                  <a:srgbClr val="245BA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xmlns="" id="{CA514DCB-2893-49D7-9808-DE5941BD3AC2}"/>
                  </a:ext>
                </a:extLst>
              </p:cNvPr>
              <p:cNvCxnSpPr/>
              <p:nvPr/>
            </p:nvCxnSpPr>
            <p:spPr bwMode="auto">
              <a:xfrm rot="5400000" flipH="1" flipV="1">
                <a:off x="2515421" y="4342583"/>
                <a:ext cx="152390" cy="1587"/>
              </a:xfrm>
              <a:prstGeom prst="line">
                <a:avLst/>
              </a:prstGeom>
              <a:ln w="12700" cap="flat" cmpd="sng" algn="ctr">
                <a:solidFill>
                  <a:srgbClr val="245BA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xmlns="" id="{13D67742-00C0-48A2-BFAE-A0BE27FDD6F3}"/>
                </a:ext>
              </a:extLst>
            </p:cNvPr>
            <p:cNvSpPr txBox="1"/>
            <p:nvPr/>
          </p:nvSpPr>
          <p:spPr>
            <a:xfrm>
              <a:off x="246059" y="4465611"/>
              <a:ext cx="990378" cy="25180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cs-CZ" sz="574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arrow" pitchFamily="34" charset="0"/>
                </a:rPr>
                <a:t>Nízký</a:t>
              </a:r>
              <a:endParaRPr lang="en-AU" sz="574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xmlns="" id="{E6049955-576F-44E6-957F-F5E97133976E}"/>
                </a:ext>
              </a:extLst>
            </p:cNvPr>
            <p:cNvSpPr txBox="1"/>
            <p:nvPr/>
          </p:nvSpPr>
          <p:spPr>
            <a:xfrm>
              <a:off x="1490380" y="4465611"/>
              <a:ext cx="1091955" cy="25180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r">
                <a:defRPr/>
              </a:pPr>
              <a:r>
                <a:rPr lang="cs-CZ" sz="574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arrow" pitchFamily="34" charset="0"/>
                </a:rPr>
                <a:t>Vysoký</a:t>
              </a:r>
              <a:endParaRPr lang="en-AU" sz="574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xmlns="" id="{ECDEEE3E-DFF9-4E7E-A1CD-0501312578B3}"/>
                </a:ext>
              </a:extLst>
            </p:cNvPr>
            <p:cNvSpPr txBox="1"/>
            <p:nvPr/>
          </p:nvSpPr>
          <p:spPr>
            <a:xfrm>
              <a:off x="228600" y="4064001"/>
              <a:ext cx="2133120" cy="29791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cs-CZ" sz="789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arrow" pitchFamily="34" charset="0"/>
                </a:rPr>
                <a:t>Příjem</a:t>
              </a:r>
              <a:endParaRPr lang="en-AU" sz="789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</a:endParaRPr>
            </a:p>
          </p:txBody>
        </p:sp>
        <p:sp>
          <p:nvSpPr>
            <p:cNvPr id="32" name="Rounded Rectangle 31">
              <a:extLst>
                <a:ext uri="{FF2B5EF4-FFF2-40B4-BE49-F238E27FC236}">
                  <a16:creationId xmlns:a16="http://schemas.microsoft.com/office/drawing/2014/main" xmlns="" id="{41C93057-0BE2-45D1-A9F1-7D7F3ECE60CA}"/>
                </a:ext>
              </a:extLst>
            </p:cNvPr>
            <p:cNvSpPr/>
            <p:nvPr/>
          </p:nvSpPr>
          <p:spPr bwMode="auto">
            <a:xfrm>
              <a:off x="1359454" y="4330695"/>
              <a:ext cx="80433" cy="173567"/>
            </a:xfrm>
            <a:prstGeom prst="roundRect">
              <a:avLst/>
            </a:prstGeom>
            <a:ln>
              <a:solidFill>
                <a:srgbClr val="4285BF"/>
              </a:solidFill>
              <a:headEnd type="none" w="med" len="med"/>
              <a:tailEnd type="none" w="med" len="med"/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spcBef>
                  <a:spcPct val="20000"/>
                </a:spcBef>
                <a:defRPr/>
              </a:pPr>
              <a:endParaRPr lang="en-AU" sz="1435" dirty="0" err="1">
                <a:solidFill>
                  <a:schemeClr val="bg1"/>
                </a:solidFill>
                <a:latin typeface="Arial Narrow" pitchFamily="34" charset="0"/>
              </a:endParaRPr>
            </a:p>
          </p:txBody>
        </p:sp>
      </p:grpSp>
      <p:grpSp>
        <p:nvGrpSpPr>
          <p:cNvPr id="6157" name="Group 44">
            <a:extLst>
              <a:ext uri="{FF2B5EF4-FFF2-40B4-BE49-F238E27FC236}">
                <a16:creationId xmlns:a16="http://schemas.microsoft.com/office/drawing/2014/main" xmlns="" id="{DF05BCEE-419A-487A-8A6C-1C5FC79F9D9D}"/>
              </a:ext>
            </a:extLst>
          </p:cNvPr>
          <p:cNvGrpSpPr>
            <a:grpSpLocks/>
          </p:cNvGrpSpPr>
          <p:nvPr/>
        </p:nvGrpSpPr>
        <p:grpSpPr bwMode="auto">
          <a:xfrm>
            <a:off x="6639412" y="3109325"/>
            <a:ext cx="1689230" cy="468872"/>
            <a:chOff x="228600" y="4064001"/>
            <a:chExt cx="2353735" cy="653419"/>
          </a:xfrm>
        </p:grpSpPr>
        <p:grpSp>
          <p:nvGrpSpPr>
            <p:cNvPr id="6194" name="Group 45">
              <a:extLst>
                <a:ext uri="{FF2B5EF4-FFF2-40B4-BE49-F238E27FC236}">
                  <a16:creationId xmlns:a16="http://schemas.microsoft.com/office/drawing/2014/main" xmlns="" id="{B07FA69F-CCEF-4BF6-A0FE-FD955CF87A1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7636" y="4343382"/>
              <a:ext cx="2134708" cy="152390"/>
              <a:chOff x="457701" y="4267182"/>
              <a:chExt cx="2134708" cy="152390"/>
            </a:xfrm>
          </p:grpSpPr>
          <p:cxnSp>
            <p:nvCxnSpPr>
              <p:cNvPr id="42" name="Straight Connector 41">
                <a:extLst>
                  <a:ext uri="{FF2B5EF4-FFF2-40B4-BE49-F238E27FC236}">
                    <a16:creationId xmlns:a16="http://schemas.microsoft.com/office/drawing/2014/main" xmlns="" id="{13AB51A5-A427-4C29-B3DE-973F0B2EF80F}"/>
                  </a:ext>
                </a:extLst>
              </p:cNvPr>
              <p:cNvCxnSpPr/>
              <p:nvPr/>
            </p:nvCxnSpPr>
            <p:spPr bwMode="auto">
              <a:xfrm>
                <a:off x="457701" y="4343377"/>
                <a:ext cx="2133121" cy="1587"/>
              </a:xfrm>
              <a:prstGeom prst="line">
                <a:avLst/>
              </a:prstGeom>
              <a:ln w="12700" cap="flat" cmpd="sng" algn="ctr">
                <a:solidFill>
                  <a:srgbClr val="245BA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>
                <a:extLst>
                  <a:ext uri="{FF2B5EF4-FFF2-40B4-BE49-F238E27FC236}">
                    <a16:creationId xmlns:a16="http://schemas.microsoft.com/office/drawing/2014/main" xmlns="" id="{BF9C9F51-FD32-4600-B769-AA3200299389}"/>
                  </a:ext>
                </a:extLst>
              </p:cNvPr>
              <p:cNvCxnSpPr/>
              <p:nvPr/>
            </p:nvCxnSpPr>
            <p:spPr bwMode="auto">
              <a:xfrm rot="5400000" flipH="1" flipV="1">
                <a:off x="382300" y="4342583"/>
                <a:ext cx="152390" cy="1587"/>
              </a:xfrm>
              <a:prstGeom prst="line">
                <a:avLst/>
              </a:prstGeom>
              <a:ln w="12700" cap="flat" cmpd="sng" algn="ctr">
                <a:solidFill>
                  <a:srgbClr val="245BA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xmlns="" id="{75D13300-12EF-4989-97BB-6112F6D1CEEE}"/>
                  </a:ext>
                </a:extLst>
              </p:cNvPr>
              <p:cNvCxnSpPr/>
              <p:nvPr/>
            </p:nvCxnSpPr>
            <p:spPr bwMode="auto">
              <a:xfrm rot="5400000" flipH="1" flipV="1">
                <a:off x="2515421" y="4342583"/>
                <a:ext cx="152390" cy="1587"/>
              </a:xfrm>
              <a:prstGeom prst="line">
                <a:avLst/>
              </a:prstGeom>
              <a:ln w="12700" cap="flat" cmpd="sng" algn="ctr">
                <a:solidFill>
                  <a:srgbClr val="245BA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xmlns="" id="{8F599FC0-CE8C-40EC-B0B6-E8E5635C871F}"/>
                </a:ext>
              </a:extLst>
            </p:cNvPr>
            <p:cNvSpPr txBox="1"/>
            <p:nvPr/>
          </p:nvSpPr>
          <p:spPr>
            <a:xfrm>
              <a:off x="246059" y="4465611"/>
              <a:ext cx="990378" cy="25180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cs-CZ" sz="574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arrow" pitchFamily="34" charset="0"/>
                </a:rPr>
                <a:t>Early </a:t>
              </a:r>
              <a:r>
                <a:rPr lang="cs-CZ" sz="574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arrow" pitchFamily="34" charset="0"/>
                </a:rPr>
                <a:t>adopter</a:t>
              </a:r>
              <a:endParaRPr lang="en-AU" sz="574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xmlns="" id="{FBC32853-B609-4084-82E7-D9442F9B1ECF}"/>
                </a:ext>
              </a:extLst>
            </p:cNvPr>
            <p:cNvSpPr txBox="1"/>
            <p:nvPr/>
          </p:nvSpPr>
          <p:spPr>
            <a:xfrm>
              <a:off x="1490380" y="4465611"/>
              <a:ext cx="1091955" cy="25180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r">
                <a:defRPr/>
              </a:pPr>
              <a:r>
                <a:rPr lang="cs-CZ" sz="574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arrow" pitchFamily="34" charset="0"/>
                </a:rPr>
                <a:t>Odpůrce</a:t>
              </a:r>
              <a:endParaRPr lang="en-AU" sz="574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xmlns="" id="{57394D89-FB72-405B-BFCE-8E865B9F35A6}"/>
                </a:ext>
              </a:extLst>
            </p:cNvPr>
            <p:cNvSpPr txBox="1"/>
            <p:nvPr/>
          </p:nvSpPr>
          <p:spPr>
            <a:xfrm>
              <a:off x="228600" y="4064001"/>
              <a:ext cx="2133120" cy="29791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endParaRPr lang="en-AU" sz="789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</a:endParaRPr>
            </a:p>
          </p:txBody>
        </p:sp>
        <p:sp>
          <p:nvSpPr>
            <p:cNvPr id="41" name="Rounded Rectangle 40">
              <a:extLst>
                <a:ext uri="{FF2B5EF4-FFF2-40B4-BE49-F238E27FC236}">
                  <a16:creationId xmlns:a16="http://schemas.microsoft.com/office/drawing/2014/main" xmlns="" id="{95F6C85A-4F6F-4AB9-B346-309C1CBDA617}"/>
                </a:ext>
              </a:extLst>
            </p:cNvPr>
            <p:cNvSpPr/>
            <p:nvPr/>
          </p:nvSpPr>
          <p:spPr bwMode="auto">
            <a:xfrm>
              <a:off x="767963" y="4330695"/>
              <a:ext cx="80433" cy="173567"/>
            </a:xfrm>
            <a:prstGeom prst="roundRect">
              <a:avLst/>
            </a:prstGeom>
            <a:ln>
              <a:solidFill>
                <a:srgbClr val="4285BF"/>
              </a:solidFill>
              <a:headEnd type="none" w="med" len="med"/>
              <a:tailEnd type="none" w="med" len="med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spcBef>
                  <a:spcPct val="20000"/>
                </a:spcBef>
                <a:defRPr/>
              </a:pPr>
              <a:endParaRPr lang="en-AU" sz="1435" dirty="0" err="1">
                <a:solidFill>
                  <a:schemeClr val="bg1"/>
                </a:solidFill>
                <a:latin typeface="Arial Narrow" pitchFamily="34" charset="0"/>
              </a:endParaRPr>
            </a:p>
          </p:txBody>
        </p:sp>
      </p:grpSp>
      <p:grpSp>
        <p:nvGrpSpPr>
          <p:cNvPr id="6158" name="Group 53">
            <a:extLst>
              <a:ext uri="{FF2B5EF4-FFF2-40B4-BE49-F238E27FC236}">
                <a16:creationId xmlns:a16="http://schemas.microsoft.com/office/drawing/2014/main" xmlns="" id="{52EF4041-894D-4041-B064-5965CE2FADEC}"/>
              </a:ext>
            </a:extLst>
          </p:cNvPr>
          <p:cNvGrpSpPr>
            <a:grpSpLocks/>
          </p:cNvGrpSpPr>
          <p:nvPr/>
        </p:nvGrpSpPr>
        <p:grpSpPr bwMode="auto">
          <a:xfrm>
            <a:off x="6639412" y="3692528"/>
            <a:ext cx="1689230" cy="468872"/>
            <a:chOff x="228600" y="4064001"/>
            <a:chExt cx="2353735" cy="653419"/>
          </a:xfrm>
        </p:grpSpPr>
        <p:grpSp>
          <p:nvGrpSpPr>
            <p:cNvPr id="6184" name="Group 54">
              <a:extLst>
                <a:ext uri="{FF2B5EF4-FFF2-40B4-BE49-F238E27FC236}">
                  <a16:creationId xmlns:a16="http://schemas.microsoft.com/office/drawing/2014/main" xmlns="" id="{68682AE7-B7D4-4780-8A47-AED7392711F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7636" y="4343382"/>
              <a:ext cx="2134708" cy="152390"/>
              <a:chOff x="457701" y="4267182"/>
              <a:chExt cx="2134708" cy="152390"/>
            </a:xfrm>
          </p:grpSpPr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xmlns="" id="{C0A5548F-F7CD-4721-A44A-530BFD3158D5}"/>
                  </a:ext>
                </a:extLst>
              </p:cNvPr>
              <p:cNvCxnSpPr/>
              <p:nvPr/>
            </p:nvCxnSpPr>
            <p:spPr bwMode="auto">
              <a:xfrm>
                <a:off x="457701" y="4343377"/>
                <a:ext cx="2133121" cy="1587"/>
              </a:xfrm>
              <a:prstGeom prst="line">
                <a:avLst/>
              </a:prstGeom>
              <a:ln w="12700" cap="flat" cmpd="sng" algn="ctr">
                <a:solidFill>
                  <a:srgbClr val="245BA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>
                <a:extLst>
                  <a:ext uri="{FF2B5EF4-FFF2-40B4-BE49-F238E27FC236}">
                    <a16:creationId xmlns:a16="http://schemas.microsoft.com/office/drawing/2014/main" xmlns="" id="{3786EFD4-67BB-477A-A792-887E7863441B}"/>
                  </a:ext>
                </a:extLst>
              </p:cNvPr>
              <p:cNvCxnSpPr/>
              <p:nvPr/>
            </p:nvCxnSpPr>
            <p:spPr bwMode="auto">
              <a:xfrm rot="5400000" flipH="1" flipV="1">
                <a:off x="382300" y="4342583"/>
                <a:ext cx="152390" cy="1587"/>
              </a:xfrm>
              <a:prstGeom prst="line">
                <a:avLst/>
              </a:prstGeom>
              <a:ln w="12700" cap="flat" cmpd="sng" algn="ctr">
                <a:solidFill>
                  <a:srgbClr val="245BA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>
                <a:extLst>
                  <a:ext uri="{FF2B5EF4-FFF2-40B4-BE49-F238E27FC236}">
                    <a16:creationId xmlns:a16="http://schemas.microsoft.com/office/drawing/2014/main" xmlns="" id="{A2B839AF-C2D3-484C-B93A-A19DDA4BFC10}"/>
                  </a:ext>
                </a:extLst>
              </p:cNvPr>
              <p:cNvCxnSpPr/>
              <p:nvPr/>
            </p:nvCxnSpPr>
            <p:spPr bwMode="auto">
              <a:xfrm rot="5400000" flipH="1" flipV="1">
                <a:off x="2515421" y="4342583"/>
                <a:ext cx="152390" cy="1587"/>
              </a:xfrm>
              <a:prstGeom prst="line">
                <a:avLst/>
              </a:prstGeom>
              <a:ln w="12700" cap="flat" cmpd="sng" algn="ctr">
                <a:solidFill>
                  <a:srgbClr val="245BA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xmlns="" id="{89F49B50-F0A2-4153-B431-1A85AF0AFEB9}"/>
                </a:ext>
              </a:extLst>
            </p:cNvPr>
            <p:cNvSpPr txBox="1"/>
            <p:nvPr/>
          </p:nvSpPr>
          <p:spPr>
            <a:xfrm>
              <a:off x="246059" y="4465611"/>
              <a:ext cx="990378" cy="25180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cs-CZ" sz="574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arrow" pitchFamily="34" charset="0"/>
                </a:rPr>
                <a:t>Využívá denně</a:t>
              </a:r>
              <a:endParaRPr lang="en-AU" sz="574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xmlns="" id="{0C468F13-609A-49DC-8CE1-E8256DC80E14}"/>
                </a:ext>
              </a:extLst>
            </p:cNvPr>
            <p:cNvSpPr txBox="1"/>
            <p:nvPr/>
          </p:nvSpPr>
          <p:spPr>
            <a:xfrm>
              <a:off x="1490380" y="4465611"/>
              <a:ext cx="1091955" cy="25180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r">
                <a:defRPr/>
              </a:pPr>
              <a:r>
                <a:rPr lang="cs-CZ" sz="574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arrow" pitchFamily="34" charset="0"/>
                </a:rPr>
                <a:t>Využívá velmi zřídka</a:t>
              </a:r>
              <a:endParaRPr lang="en-AU" sz="574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xmlns="" id="{3262CC59-8E17-4158-91AA-50DE3B57B6C1}"/>
                </a:ext>
              </a:extLst>
            </p:cNvPr>
            <p:cNvSpPr txBox="1"/>
            <p:nvPr/>
          </p:nvSpPr>
          <p:spPr>
            <a:xfrm>
              <a:off x="228600" y="4064001"/>
              <a:ext cx="2133120" cy="29791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cs-CZ" sz="789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arrow" pitchFamily="34" charset="0"/>
                </a:rPr>
                <a:t>Mobilní zařízení</a:t>
              </a:r>
              <a:endParaRPr lang="en-AU" sz="789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</a:endParaRPr>
            </a:p>
          </p:txBody>
        </p:sp>
        <p:sp>
          <p:nvSpPr>
            <p:cNvPr id="50" name="Rounded Rectangle 49">
              <a:extLst>
                <a:ext uri="{FF2B5EF4-FFF2-40B4-BE49-F238E27FC236}">
                  <a16:creationId xmlns:a16="http://schemas.microsoft.com/office/drawing/2014/main" xmlns="" id="{EBBDEBD7-782A-4A4A-8968-0EACCCAEE22B}"/>
                </a:ext>
              </a:extLst>
            </p:cNvPr>
            <p:cNvSpPr/>
            <p:nvPr/>
          </p:nvSpPr>
          <p:spPr bwMode="auto">
            <a:xfrm>
              <a:off x="479996" y="4330695"/>
              <a:ext cx="80433" cy="173567"/>
            </a:xfrm>
            <a:prstGeom prst="roundRect">
              <a:avLst/>
            </a:prstGeom>
            <a:ln>
              <a:solidFill>
                <a:srgbClr val="4285BF"/>
              </a:solidFill>
              <a:headEnd type="none" w="med" len="med"/>
              <a:tailEnd type="none" w="med" len="med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spcBef>
                  <a:spcPct val="20000"/>
                </a:spcBef>
                <a:defRPr/>
              </a:pPr>
              <a:endParaRPr lang="en-AU" sz="1435" dirty="0" err="1">
                <a:solidFill>
                  <a:schemeClr val="bg1"/>
                </a:solidFill>
                <a:latin typeface="Arial Narrow" pitchFamily="34" charset="0"/>
              </a:endParaRPr>
            </a:p>
          </p:txBody>
        </p:sp>
      </p:grp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xmlns="" id="{29D3EB25-9DED-4AAA-82C7-F7D835C624C3}"/>
              </a:ext>
            </a:extLst>
          </p:cNvPr>
          <p:cNvCxnSpPr/>
          <p:nvPr/>
        </p:nvCxnSpPr>
        <p:spPr bwMode="auto">
          <a:xfrm rot="5400000">
            <a:off x="1407620" y="3753469"/>
            <a:ext cx="3936600" cy="1138"/>
          </a:xfrm>
          <a:prstGeom prst="line">
            <a:avLst/>
          </a:prstGeom>
          <a:ln w="12700" cap="flat" cmpd="sng" algn="ctr">
            <a:solidFill>
              <a:schemeClr val="bg1">
                <a:lumMod val="65000"/>
              </a:schemeClr>
            </a:solidFill>
            <a:prstDash val="sysDot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6160" name="Group 65">
            <a:extLst>
              <a:ext uri="{FF2B5EF4-FFF2-40B4-BE49-F238E27FC236}">
                <a16:creationId xmlns:a16="http://schemas.microsoft.com/office/drawing/2014/main" xmlns="" id="{E8A2223D-1214-4EAE-9E8D-B895F01E46D0}"/>
              </a:ext>
            </a:extLst>
          </p:cNvPr>
          <p:cNvGrpSpPr>
            <a:grpSpLocks/>
          </p:cNvGrpSpPr>
          <p:nvPr/>
        </p:nvGrpSpPr>
        <p:grpSpPr bwMode="auto">
          <a:xfrm>
            <a:off x="6639412" y="4312184"/>
            <a:ext cx="1689230" cy="557231"/>
            <a:chOff x="228600" y="4064001"/>
            <a:chExt cx="2353735" cy="776554"/>
          </a:xfrm>
        </p:grpSpPr>
        <p:grpSp>
          <p:nvGrpSpPr>
            <p:cNvPr id="6174" name="Group 66">
              <a:extLst>
                <a:ext uri="{FF2B5EF4-FFF2-40B4-BE49-F238E27FC236}">
                  <a16:creationId xmlns:a16="http://schemas.microsoft.com/office/drawing/2014/main" xmlns="" id="{D41A7F29-FB1C-4301-84EA-78846299D96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7636" y="4343382"/>
              <a:ext cx="2134708" cy="152390"/>
              <a:chOff x="457701" y="4267182"/>
              <a:chExt cx="2134708" cy="152390"/>
            </a:xfrm>
          </p:grpSpPr>
          <p:cxnSp>
            <p:nvCxnSpPr>
              <p:cNvPr id="61" name="Straight Connector 60">
                <a:extLst>
                  <a:ext uri="{FF2B5EF4-FFF2-40B4-BE49-F238E27FC236}">
                    <a16:creationId xmlns:a16="http://schemas.microsoft.com/office/drawing/2014/main" xmlns="" id="{3175A511-B59F-4003-8582-18B5445368C5}"/>
                  </a:ext>
                </a:extLst>
              </p:cNvPr>
              <p:cNvCxnSpPr/>
              <p:nvPr/>
            </p:nvCxnSpPr>
            <p:spPr bwMode="auto">
              <a:xfrm>
                <a:off x="457701" y="4343377"/>
                <a:ext cx="2133121" cy="1587"/>
              </a:xfrm>
              <a:prstGeom prst="line">
                <a:avLst/>
              </a:prstGeom>
              <a:ln w="12700" cap="flat" cmpd="sng" algn="ctr">
                <a:solidFill>
                  <a:srgbClr val="245BA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xmlns="" id="{8828DB14-581E-4779-9966-7D539927044D}"/>
                  </a:ext>
                </a:extLst>
              </p:cNvPr>
              <p:cNvCxnSpPr/>
              <p:nvPr/>
            </p:nvCxnSpPr>
            <p:spPr bwMode="auto">
              <a:xfrm rot="5400000" flipH="1" flipV="1">
                <a:off x="382300" y="4342583"/>
                <a:ext cx="152390" cy="1587"/>
              </a:xfrm>
              <a:prstGeom prst="line">
                <a:avLst/>
              </a:prstGeom>
              <a:ln w="12700" cap="flat" cmpd="sng" algn="ctr">
                <a:solidFill>
                  <a:srgbClr val="245BA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xmlns="" id="{F72D3E2D-82C5-44FD-BF4C-673013F7BB5D}"/>
                  </a:ext>
                </a:extLst>
              </p:cNvPr>
              <p:cNvCxnSpPr/>
              <p:nvPr/>
            </p:nvCxnSpPr>
            <p:spPr bwMode="auto">
              <a:xfrm rot="5400000" flipH="1" flipV="1">
                <a:off x="2515421" y="4342583"/>
                <a:ext cx="152390" cy="1587"/>
              </a:xfrm>
              <a:prstGeom prst="line">
                <a:avLst/>
              </a:prstGeom>
              <a:ln w="12700" cap="flat" cmpd="sng" algn="ctr">
                <a:solidFill>
                  <a:srgbClr val="245BA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xmlns="" id="{CE1569DA-B68E-4788-95ED-7D4EC7D5C622}"/>
                </a:ext>
              </a:extLst>
            </p:cNvPr>
            <p:cNvSpPr txBox="1"/>
            <p:nvPr/>
          </p:nvSpPr>
          <p:spPr>
            <a:xfrm>
              <a:off x="246059" y="4465611"/>
              <a:ext cx="990378" cy="25180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cs-CZ" sz="574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arrow" pitchFamily="34" charset="0"/>
                </a:rPr>
                <a:t>Impulsivní</a:t>
              </a:r>
              <a:endParaRPr lang="en-AU" sz="574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</a:endParaRP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xmlns="" id="{F56FBFA3-9BD1-4693-B58E-F36C238C100F}"/>
                </a:ext>
              </a:extLst>
            </p:cNvPr>
            <p:cNvSpPr txBox="1"/>
            <p:nvPr/>
          </p:nvSpPr>
          <p:spPr>
            <a:xfrm>
              <a:off x="1490380" y="4465611"/>
              <a:ext cx="1091955" cy="37494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r">
                <a:defRPr/>
              </a:pPr>
              <a:r>
                <a:rPr lang="cs-CZ" sz="574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arrow" pitchFamily="34" charset="0"/>
                </a:rPr>
                <a:t>Zvažování všech možností</a:t>
              </a:r>
              <a:endParaRPr lang="en-AU" sz="574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xmlns="" id="{3B82FD07-5F05-4036-A5A2-E774C104707F}"/>
                </a:ext>
              </a:extLst>
            </p:cNvPr>
            <p:cNvSpPr txBox="1"/>
            <p:nvPr/>
          </p:nvSpPr>
          <p:spPr>
            <a:xfrm>
              <a:off x="228600" y="4064001"/>
              <a:ext cx="2133120" cy="29791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cs-CZ" sz="789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arrow" pitchFamily="34" charset="0"/>
                </a:rPr>
                <a:t>Nákupní chování</a:t>
              </a:r>
              <a:endParaRPr lang="en-AU" sz="789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</a:endParaRPr>
            </a:p>
          </p:txBody>
        </p:sp>
        <p:sp>
          <p:nvSpPr>
            <p:cNvPr id="60" name="Rounded Rectangle 59">
              <a:extLst>
                <a:ext uri="{FF2B5EF4-FFF2-40B4-BE49-F238E27FC236}">
                  <a16:creationId xmlns:a16="http://schemas.microsoft.com/office/drawing/2014/main" xmlns="" id="{45374BCE-014B-4DD3-ADF4-6ACFA1F43209}"/>
                </a:ext>
              </a:extLst>
            </p:cNvPr>
            <p:cNvSpPr/>
            <p:nvPr/>
          </p:nvSpPr>
          <p:spPr bwMode="auto">
            <a:xfrm>
              <a:off x="2223357" y="4330695"/>
              <a:ext cx="80433" cy="173567"/>
            </a:xfrm>
            <a:prstGeom prst="roundRect">
              <a:avLst/>
            </a:prstGeom>
            <a:ln>
              <a:solidFill>
                <a:srgbClr val="4285BF"/>
              </a:solidFill>
              <a:headEnd type="none" w="med" len="med"/>
              <a:tailEnd type="none" w="med" len="med"/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spcBef>
                  <a:spcPct val="20000"/>
                </a:spcBef>
                <a:defRPr/>
              </a:pPr>
              <a:endParaRPr lang="en-AU" sz="1435" dirty="0" err="1">
                <a:solidFill>
                  <a:schemeClr val="bg1"/>
                </a:solidFill>
                <a:latin typeface="Arial Narrow" pitchFamily="34" charset="0"/>
              </a:endParaRPr>
            </a:p>
          </p:txBody>
        </p:sp>
      </p:grpSp>
      <p:grpSp>
        <p:nvGrpSpPr>
          <p:cNvPr id="6161" name="Group 74">
            <a:extLst>
              <a:ext uri="{FF2B5EF4-FFF2-40B4-BE49-F238E27FC236}">
                <a16:creationId xmlns:a16="http://schemas.microsoft.com/office/drawing/2014/main" xmlns="" id="{AC898124-2AF4-4430-847D-93EF88F31FFE}"/>
              </a:ext>
            </a:extLst>
          </p:cNvPr>
          <p:cNvGrpSpPr>
            <a:grpSpLocks/>
          </p:cNvGrpSpPr>
          <p:nvPr/>
        </p:nvGrpSpPr>
        <p:grpSpPr bwMode="auto">
          <a:xfrm>
            <a:off x="6639412" y="4895376"/>
            <a:ext cx="1689230" cy="468872"/>
            <a:chOff x="228600" y="4064001"/>
            <a:chExt cx="2353735" cy="653419"/>
          </a:xfrm>
        </p:grpSpPr>
        <p:grpSp>
          <p:nvGrpSpPr>
            <p:cNvPr id="6164" name="Group 75">
              <a:extLst>
                <a:ext uri="{FF2B5EF4-FFF2-40B4-BE49-F238E27FC236}">
                  <a16:creationId xmlns:a16="http://schemas.microsoft.com/office/drawing/2014/main" xmlns="" id="{3569BFA3-F347-45D9-94FC-48067762C04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7636" y="4343382"/>
              <a:ext cx="2134708" cy="152390"/>
              <a:chOff x="457701" y="4267182"/>
              <a:chExt cx="2134708" cy="152390"/>
            </a:xfrm>
          </p:grpSpPr>
          <p:cxnSp>
            <p:nvCxnSpPr>
              <p:cNvPr id="70" name="Straight Connector 69">
                <a:extLst>
                  <a:ext uri="{FF2B5EF4-FFF2-40B4-BE49-F238E27FC236}">
                    <a16:creationId xmlns:a16="http://schemas.microsoft.com/office/drawing/2014/main" xmlns="" id="{1F5167BB-916D-4807-8EFE-D7E1A459BF49}"/>
                  </a:ext>
                </a:extLst>
              </p:cNvPr>
              <p:cNvCxnSpPr/>
              <p:nvPr/>
            </p:nvCxnSpPr>
            <p:spPr bwMode="auto">
              <a:xfrm>
                <a:off x="457701" y="4343377"/>
                <a:ext cx="2133121" cy="1587"/>
              </a:xfrm>
              <a:prstGeom prst="line">
                <a:avLst/>
              </a:prstGeom>
              <a:ln w="12700" cap="flat" cmpd="sng" algn="ctr">
                <a:solidFill>
                  <a:srgbClr val="245BA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1" name="Straight Connector 70">
                <a:extLst>
                  <a:ext uri="{FF2B5EF4-FFF2-40B4-BE49-F238E27FC236}">
                    <a16:creationId xmlns:a16="http://schemas.microsoft.com/office/drawing/2014/main" xmlns="" id="{2EB80A6B-AC25-46E6-A23F-71C52C7ACA5F}"/>
                  </a:ext>
                </a:extLst>
              </p:cNvPr>
              <p:cNvCxnSpPr/>
              <p:nvPr/>
            </p:nvCxnSpPr>
            <p:spPr bwMode="auto">
              <a:xfrm rot="5400000" flipH="1" flipV="1">
                <a:off x="382300" y="4342583"/>
                <a:ext cx="152390" cy="1587"/>
              </a:xfrm>
              <a:prstGeom prst="line">
                <a:avLst/>
              </a:prstGeom>
              <a:ln w="12700" cap="flat" cmpd="sng" algn="ctr">
                <a:solidFill>
                  <a:srgbClr val="245BA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72" name="Straight Connector 71">
                <a:extLst>
                  <a:ext uri="{FF2B5EF4-FFF2-40B4-BE49-F238E27FC236}">
                    <a16:creationId xmlns:a16="http://schemas.microsoft.com/office/drawing/2014/main" xmlns="" id="{E6B10575-93C0-4DBC-B2D1-81ACB2757834}"/>
                  </a:ext>
                </a:extLst>
              </p:cNvPr>
              <p:cNvCxnSpPr/>
              <p:nvPr/>
            </p:nvCxnSpPr>
            <p:spPr bwMode="auto">
              <a:xfrm rot="5400000" flipH="1" flipV="1">
                <a:off x="2515421" y="4342583"/>
                <a:ext cx="152390" cy="1587"/>
              </a:xfrm>
              <a:prstGeom prst="line">
                <a:avLst/>
              </a:prstGeom>
              <a:ln w="12700" cap="flat" cmpd="sng" algn="ctr">
                <a:solidFill>
                  <a:srgbClr val="245BAF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xmlns="" id="{8026F7EF-6141-4679-9345-A547BE71A0FA}"/>
                </a:ext>
              </a:extLst>
            </p:cNvPr>
            <p:cNvSpPr txBox="1"/>
            <p:nvPr/>
          </p:nvSpPr>
          <p:spPr>
            <a:xfrm>
              <a:off x="246059" y="4465611"/>
              <a:ext cx="990378" cy="25180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cs-CZ" sz="574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arrow" pitchFamily="34" charset="0"/>
                </a:rPr>
                <a:t>Aktivní</a:t>
              </a:r>
              <a:endParaRPr lang="en-AU" sz="574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</a:endParaRP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xmlns="" id="{3E9DDB42-2509-4432-BA03-48DAE01C4B30}"/>
                </a:ext>
              </a:extLst>
            </p:cNvPr>
            <p:cNvSpPr txBox="1"/>
            <p:nvPr/>
          </p:nvSpPr>
          <p:spPr>
            <a:xfrm>
              <a:off x="1490380" y="4465611"/>
              <a:ext cx="1091955" cy="25180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r">
                <a:defRPr/>
              </a:pPr>
              <a:r>
                <a:rPr lang="cs-CZ" sz="574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arrow" pitchFamily="34" charset="0"/>
                </a:rPr>
                <a:t>Lenošení</a:t>
              </a:r>
              <a:endParaRPr lang="en-AU" sz="574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</a:endParaRP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xmlns="" id="{99E069CC-2129-4DA2-A814-D789B3CE3088}"/>
                </a:ext>
              </a:extLst>
            </p:cNvPr>
            <p:cNvSpPr txBox="1"/>
            <p:nvPr/>
          </p:nvSpPr>
          <p:spPr>
            <a:xfrm>
              <a:off x="228600" y="4064001"/>
              <a:ext cx="2133120" cy="29791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cs-CZ" sz="789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 Narrow" pitchFamily="34" charset="0"/>
                </a:rPr>
                <a:t>Trávení volného času</a:t>
              </a:r>
              <a:endParaRPr lang="en-AU" sz="789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</a:endParaRPr>
            </a:p>
          </p:txBody>
        </p:sp>
        <p:sp>
          <p:nvSpPr>
            <p:cNvPr id="69" name="Rounded Rectangle 68">
              <a:extLst>
                <a:ext uri="{FF2B5EF4-FFF2-40B4-BE49-F238E27FC236}">
                  <a16:creationId xmlns:a16="http://schemas.microsoft.com/office/drawing/2014/main" xmlns="" id="{9026371D-E2D7-47DE-82EE-1121EBA77895}"/>
                </a:ext>
              </a:extLst>
            </p:cNvPr>
            <p:cNvSpPr/>
            <p:nvPr/>
          </p:nvSpPr>
          <p:spPr bwMode="auto">
            <a:xfrm>
              <a:off x="1839400" y="4330695"/>
              <a:ext cx="80433" cy="173567"/>
            </a:xfrm>
            <a:prstGeom prst="roundRect">
              <a:avLst/>
            </a:prstGeom>
            <a:ln>
              <a:solidFill>
                <a:srgbClr val="4285BF"/>
              </a:solidFill>
              <a:headEnd type="none" w="med" len="med"/>
              <a:tailEnd type="none" w="med" len="med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spcBef>
                  <a:spcPct val="20000"/>
                </a:spcBef>
                <a:defRPr/>
              </a:pPr>
              <a:endParaRPr lang="en-AU" sz="1435" dirty="0" err="1">
                <a:solidFill>
                  <a:schemeClr val="bg1"/>
                </a:solidFill>
                <a:latin typeface="Arial Narrow" pitchFamily="34" charset="0"/>
              </a:endParaRPr>
            </a:p>
          </p:txBody>
        </p:sp>
      </p:grp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xmlns="" id="{A51EDFA0-83E0-43B9-ACD6-CF85E751CBF9}"/>
              </a:ext>
            </a:extLst>
          </p:cNvPr>
          <p:cNvCxnSpPr/>
          <p:nvPr/>
        </p:nvCxnSpPr>
        <p:spPr bwMode="auto">
          <a:xfrm rot="5400000">
            <a:off x="4507650" y="3753475"/>
            <a:ext cx="3936600" cy="1139"/>
          </a:xfrm>
          <a:prstGeom prst="line">
            <a:avLst/>
          </a:prstGeom>
          <a:ln w="12700" cap="flat" cmpd="sng" algn="ctr">
            <a:solidFill>
              <a:schemeClr val="bg1">
                <a:lumMod val="65000"/>
              </a:schemeClr>
            </a:solidFill>
            <a:prstDash val="sysDot"/>
            <a:round/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5" name="Title 1">
            <a:extLst>
              <a:ext uri="{FF2B5EF4-FFF2-40B4-BE49-F238E27FC236}">
                <a16:creationId xmlns:a16="http://schemas.microsoft.com/office/drawing/2014/main" xmlns="" id="{28C9A110-E900-4608-B306-8C6CB6D48612}"/>
              </a:ext>
            </a:extLst>
          </p:cNvPr>
          <p:cNvSpPr txBox="1">
            <a:spLocks/>
          </p:cNvSpPr>
          <p:nvPr/>
        </p:nvSpPr>
        <p:spPr bwMode="auto">
          <a:xfrm>
            <a:off x="1869581" y="1016849"/>
            <a:ext cx="4438927" cy="351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lvl1pPr eaLnBrk="0" hangingPunct="0">
              <a:defRPr sz="2200" b="1">
                <a:solidFill>
                  <a:srgbClr val="262626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200" b="1">
                <a:solidFill>
                  <a:srgbClr val="262626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200" b="1">
                <a:solidFill>
                  <a:srgbClr val="262626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200" b="1">
                <a:solidFill>
                  <a:srgbClr val="262626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200" b="1">
                <a:solidFill>
                  <a:srgbClr val="262626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262626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262626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262626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200" b="1">
                <a:solidFill>
                  <a:srgbClr val="262626"/>
                </a:solidFill>
                <a:latin typeface="Trebuchet MS" panose="020B0603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cs-CZ" sz="1722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&lt;Persona name&gt;</a:t>
            </a:r>
            <a:endParaRPr lang="en-AU" altLang="cs-CZ" sz="1722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xmlns="" id="{927B541F-8726-416D-85D6-DC0347F6C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545" y="-36115"/>
            <a:ext cx="4177760" cy="632468"/>
          </a:xfrm>
        </p:spPr>
        <p:txBody>
          <a:bodyPr/>
          <a:lstStyle/>
          <a:p>
            <a:r>
              <a:rPr lang="cs-CZ" dirty="0">
                <a:latin typeface="Arial Narrow" panose="020B0606020202030204" pitchFamily="34" charset="0"/>
              </a:rPr>
              <a:t>Persona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8AD4B2F2-7EC9-48FF-9C3C-031CCB0E0ED9}"/>
              </a:ext>
            </a:extLst>
          </p:cNvPr>
          <p:cNvSpPr/>
          <p:nvPr/>
        </p:nvSpPr>
        <p:spPr bwMode="auto">
          <a:xfrm>
            <a:off x="1183127" y="1813028"/>
            <a:ext cx="1719224" cy="1858951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rgbClr val="4285BF"/>
            </a:solidFill>
            <a:headEnd type="none" w="med" len="med"/>
            <a:tailEnd type="none" w="med" len="med"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0" h="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spcBef>
                <a:spcPct val="20000"/>
              </a:spcBef>
              <a:defRPr/>
            </a:pPr>
            <a:endParaRPr lang="en-AU" sz="1435" dirty="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74" name="TextBox 30">
            <a:extLst>
              <a:ext uri="{FF2B5EF4-FFF2-40B4-BE49-F238E27FC236}">
                <a16:creationId xmlns:a16="http://schemas.microsoft.com/office/drawing/2014/main" xmlns="" id="{941F8BCF-93E1-467F-B5BD-C21256EA340C}"/>
              </a:ext>
            </a:extLst>
          </p:cNvPr>
          <p:cNvSpPr txBox="1"/>
          <p:nvPr/>
        </p:nvSpPr>
        <p:spPr bwMode="auto">
          <a:xfrm>
            <a:off x="6639410" y="3118411"/>
            <a:ext cx="1530899" cy="21377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cs-CZ" sz="789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itchFamily="34" charset="0"/>
              </a:rPr>
              <a:t>Technologie</a:t>
            </a:r>
            <a:endParaRPr lang="en-AU" sz="789" dirty="0">
              <a:solidFill>
                <a:schemeClr val="tx1">
                  <a:lumMod val="65000"/>
                  <a:lumOff val="35000"/>
                </a:schemeClr>
              </a:solidFill>
              <a:latin typeface="Arial Narrow" pitchFamily="34" charset="0"/>
            </a:endParaRP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xmlns="" id="{1D12A2D2-5357-40E8-96AC-02B977B33C58}"/>
              </a:ext>
            </a:extLst>
          </p:cNvPr>
          <p:cNvSpPr/>
          <p:nvPr/>
        </p:nvSpPr>
        <p:spPr>
          <a:xfrm>
            <a:off x="5684645" y="1785737"/>
            <a:ext cx="233334" cy="426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199" dirty="0">
                <a:solidFill>
                  <a:schemeClr val="tx1">
                    <a:lumMod val="50000"/>
                    <a:lumOff val="50000"/>
                  </a:schemeClr>
                </a:solidFill>
                <a:latin typeface="FontAwesome" pitchFamily="2" charset="0"/>
              </a:rPr>
              <a:t></a:t>
            </a:r>
            <a:endParaRPr lang="cs-CZ" sz="2199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xmlns="" id="{F56453CB-B3D4-4BA9-ACD2-D14D82C76EE0}"/>
              </a:ext>
            </a:extLst>
          </p:cNvPr>
          <p:cNvSpPr/>
          <p:nvPr/>
        </p:nvSpPr>
        <p:spPr>
          <a:xfrm>
            <a:off x="5943494" y="1867038"/>
            <a:ext cx="386644" cy="43075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2199" dirty="0">
                <a:solidFill>
                  <a:schemeClr val="tx1">
                    <a:lumMod val="50000"/>
                    <a:lumOff val="50000"/>
                  </a:schemeClr>
                </a:solidFill>
                <a:latin typeface="FontAwesome" pitchFamily="2" charset="0"/>
              </a:rPr>
              <a:t></a:t>
            </a:r>
            <a:endParaRPr lang="cs-CZ" sz="2199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xmlns="" id="{D4C01F3A-74D8-4E6B-B4B6-2068A5409744}"/>
              </a:ext>
            </a:extLst>
          </p:cNvPr>
          <p:cNvSpPr/>
          <p:nvPr/>
        </p:nvSpPr>
        <p:spPr>
          <a:xfrm>
            <a:off x="829315" y="3761418"/>
            <a:ext cx="66019" cy="692194"/>
          </a:xfrm>
          <a:prstGeom prst="rect">
            <a:avLst/>
          </a:prstGeom>
          <a:solidFill>
            <a:srgbClr val="4285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480" tIns="43740" rIns="87480" bIns="437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cs-CZ" sz="2199"/>
          </a:p>
        </p:txBody>
      </p:sp>
      <p:sp>
        <p:nvSpPr>
          <p:cNvPr id="85" name="Obdélník 84">
            <a:extLst>
              <a:ext uri="{FF2B5EF4-FFF2-40B4-BE49-F238E27FC236}">
                <a16:creationId xmlns:a16="http://schemas.microsoft.com/office/drawing/2014/main" xmlns="" id="{BF82D1CC-6CA4-48CE-B5FD-5B493B3EFDBF}"/>
              </a:ext>
            </a:extLst>
          </p:cNvPr>
          <p:cNvSpPr/>
          <p:nvPr/>
        </p:nvSpPr>
        <p:spPr>
          <a:xfrm>
            <a:off x="826437" y="4519268"/>
            <a:ext cx="30997" cy="1105466"/>
          </a:xfrm>
          <a:prstGeom prst="rect">
            <a:avLst/>
          </a:prstGeom>
          <a:solidFill>
            <a:srgbClr val="4285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87480" tIns="43740" rIns="87480" bIns="437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cs-CZ" sz="2199"/>
          </a:p>
        </p:txBody>
      </p:sp>
      <p:sp>
        <p:nvSpPr>
          <p:cNvPr id="76" name="Obdélník 75">
            <a:extLst>
              <a:ext uri="{FF2B5EF4-FFF2-40B4-BE49-F238E27FC236}">
                <a16:creationId xmlns:a16="http://schemas.microsoft.com/office/drawing/2014/main" xmlns="" id="{3215BCC9-93DF-4265-B622-E1A8B443B0B9}"/>
              </a:ext>
            </a:extLst>
          </p:cNvPr>
          <p:cNvSpPr/>
          <p:nvPr/>
        </p:nvSpPr>
        <p:spPr>
          <a:xfrm>
            <a:off x="4461991" y="72008"/>
            <a:ext cx="5184576" cy="6119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8" name="Nadpis 4">
            <a:extLst>
              <a:ext uri="{FF2B5EF4-FFF2-40B4-BE49-F238E27FC236}">
                <a16:creationId xmlns:a16="http://schemas.microsoft.com/office/drawing/2014/main" xmlns="" id="{D3AB0834-2869-4E87-84C2-82240FEC6041}"/>
              </a:ext>
            </a:extLst>
          </p:cNvPr>
          <p:cNvSpPr txBox="1">
            <a:spLocks/>
          </p:cNvSpPr>
          <p:nvPr/>
        </p:nvSpPr>
        <p:spPr>
          <a:xfrm>
            <a:off x="265275" y="353259"/>
            <a:ext cx="4325591" cy="369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874783" rtl="0" eaLnBrk="1" latinLnBrk="0" hangingPunct="1">
              <a:spcBef>
                <a:spcPct val="0"/>
              </a:spcBef>
              <a:buNone/>
              <a:defRPr sz="1913" kern="1200">
                <a:solidFill>
                  <a:schemeClr val="tx1">
                    <a:lumMod val="65000"/>
                    <a:lumOff val="35000"/>
                  </a:schemeClr>
                </a:solidFill>
                <a:latin typeface="Rajdhani Bold" panose="02000000000000000000" pitchFamily="2" charset="-18"/>
                <a:ea typeface="+mj-ea"/>
                <a:cs typeface="Rajdhani Bold" panose="02000000000000000000" pitchFamily="2" charset="-18"/>
              </a:defRPr>
            </a:lvl1pPr>
          </a:lstStyle>
          <a:p>
            <a:r>
              <a:rPr lang="cs-CZ" sz="1500" dirty="0">
                <a:solidFill>
                  <a:schemeClr val="bg1">
                    <a:lumMod val="65000"/>
                  </a:schemeClr>
                </a:solidFill>
                <a:latin typeface="Arial Narrow" panose="020B0606020202030204" pitchFamily="34" charset="0"/>
              </a:rPr>
              <a:t>Pochopte vaše zákazníky a jejich osobnost</a:t>
            </a: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8753" y="1908101"/>
            <a:ext cx="1537054" cy="1729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610261"/>
      </p:ext>
    </p:extLst>
  </p:cSld>
  <p:clrMapOvr>
    <a:masterClrMapping/>
  </p:clrMapOvr>
</p:sld>
</file>

<file path=ppt/theme/theme1.xml><?xml version="1.0" encoding="utf-8"?>
<a:theme xmlns:a="http://schemas.openxmlformats.org/drawingml/2006/main" name="1_MADS report">
  <a:themeElements>
    <a:clrScheme name="Custom 2">
      <a:dk1>
        <a:sysClr val="windowText" lastClr="000000"/>
      </a:dk1>
      <a:lt1>
        <a:sysClr val="window" lastClr="FFFFFF"/>
      </a:lt1>
      <a:dk2>
        <a:srgbClr val="E36C09"/>
      </a:dk2>
      <a:lt2>
        <a:srgbClr val="EEECE1"/>
      </a:lt2>
      <a:accent1>
        <a:srgbClr val="F79646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7163</TotalTime>
  <Words>118</Words>
  <Application>Microsoft Office PowerPoint</Application>
  <PresentationFormat>Vlastní</PresentationFormat>
  <Paragraphs>46</Paragraphs>
  <Slides>1</Slides>
  <Notes>1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</vt:i4>
      </vt:variant>
    </vt:vector>
  </HeadingPairs>
  <TitlesOfParts>
    <vt:vector size="2" baseType="lpstr">
      <vt:lpstr>1_MADS report</vt:lpstr>
      <vt:lpstr>Persona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Šablona persona - www.digitalniarchitekti.cz</dc:title>
  <dc:creator>Marek Čech</dc:creator>
  <cp:lastModifiedBy>marekc</cp:lastModifiedBy>
  <cp:revision>277</cp:revision>
  <dcterms:created xsi:type="dcterms:W3CDTF">2014-08-07T08:04:59Z</dcterms:created>
  <dcterms:modified xsi:type="dcterms:W3CDTF">2018-04-19T13:17:18Z</dcterms:modified>
</cp:coreProperties>
</file>